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18" r:id="rId3"/>
    <p:sldId id="299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4" r:id="rId39"/>
    <p:sldId id="353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8E4631-F89D-4538-9F43-2284F60FFCE7}" v="184" dt="2025-04-08T12:36:22.445"/>
    <p1510:client id="{C2E83772-DA26-4380-B137-CF56788E7DC7}" v="215" dt="2025-04-08T05:32:10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her Donchin" userId="37446733-118c-46f6-b903-027425f2ef02" providerId="ADAL" clId="{9F8E4631-F89D-4538-9F43-2284F60FFCE7}"/>
    <pc:docChg chg="undo custSel addSld delSld modSld sldOrd">
      <pc:chgData name="Opher Donchin" userId="37446733-118c-46f6-b903-027425f2ef02" providerId="ADAL" clId="{9F8E4631-F89D-4538-9F43-2284F60FFCE7}" dt="2025-04-08T13:10:33.964" v="3475" actId="2696"/>
      <pc:docMkLst>
        <pc:docMk/>
      </pc:docMkLst>
      <pc:sldChg chg="addSp modSp new mod modClrScheme chgLayout">
        <pc:chgData name="Opher Donchin" userId="37446733-118c-46f6-b903-027425f2ef02" providerId="ADAL" clId="{9F8E4631-F89D-4538-9F43-2284F60FFCE7}" dt="2025-04-08T07:50:48.874" v="748" actId="20577"/>
        <pc:sldMkLst>
          <pc:docMk/>
          <pc:sldMk cId="3911073447" sldId="339"/>
        </pc:sldMkLst>
        <pc:spChg chg="mod ord">
          <ac:chgData name="Opher Donchin" userId="37446733-118c-46f6-b903-027425f2ef02" providerId="ADAL" clId="{9F8E4631-F89D-4538-9F43-2284F60FFCE7}" dt="2025-04-08T07:32:27.202" v="22" actId="700"/>
          <ac:spMkLst>
            <pc:docMk/>
            <pc:sldMk cId="3911073447" sldId="339"/>
            <ac:spMk id="2" creationId="{69506182-B66A-8BFD-E453-44540BBA9CED}"/>
          </ac:spMkLst>
        </pc:spChg>
        <pc:spChg chg="add mod ord">
          <ac:chgData name="Opher Donchin" userId="37446733-118c-46f6-b903-027425f2ef02" providerId="ADAL" clId="{9F8E4631-F89D-4538-9F43-2284F60FFCE7}" dt="2025-04-08T07:50:48.874" v="748" actId="20577"/>
          <ac:spMkLst>
            <pc:docMk/>
            <pc:sldMk cId="3911073447" sldId="339"/>
            <ac:spMk id="3" creationId="{B11322A1-4866-EE9E-9993-A122DF7D42CF}"/>
          </ac:spMkLst>
        </pc:spChg>
        <pc:graphicFrameChg chg="add mod modGraphic">
          <ac:chgData name="Opher Donchin" userId="37446733-118c-46f6-b903-027425f2ef02" providerId="ADAL" clId="{9F8E4631-F89D-4538-9F43-2284F60FFCE7}" dt="2025-04-08T07:50:16.587" v="730" actId="20577"/>
          <ac:graphicFrameMkLst>
            <pc:docMk/>
            <pc:sldMk cId="3911073447" sldId="339"/>
            <ac:graphicFrameMk id="4" creationId="{DB4F823E-4B96-DAE3-20AB-367507FE3C11}"/>
          </ac:graphicFrameMkLst>
        </pc:graphicFrameChg>
      </pc:sldChg>
      <pc:sldChg chg="addSp delSp modSp new mod modClrScheme chgLayout">
        <pc:chgData name="Opher Donchin" userId="37446733-118c-46f6-b903-027425f2ef02" providerId="ADAL" clId="{9F8E4631-F89D-4538-9F43-2284F60FFCE7}" dt="2025-04-08T08:56:36.313" v="1694" actId="1076"/>
        <pc:sldMkLst>
          <pc:docMk/>
          <pc:sldMk cId="4106105841" sldId="340"/>
        </pc:sldMkLst>
        <pc:spChg chg="mod ord">
          <ac:chgData name="Opher Donchin" userId="37446733-118c-46f6-b903-027425f2ef02" providerId="ADAL" clId="{9F8E4631-F89D-4538-9F43-2284F60FFCE7}" dt="2025-04-08T07:58:02.243" v="798" actId="700"/>
          <ac:spMkLst>
            <pc:docMk/>
            <pc:sldMk cId="4106105841" sldId="340"/>
            <ac:spMk id="2" creationId="{E7D8785D-13E1-AEB5-BDDB-A512D69E9DA1}"/>
          </ac:spMkLst>
        </pc:spChg>
        <pc:spChg chg="del">
          <ac:chgData name="Opher Donchin" userId="37446733-118c-46f6-b903-027425f2ef02" providerId="ADAL" clId="{9F8E4631-F89D-4538-9F43-2284F60FFCE7}" dt="2025-04-08T07:58:02.243" v="798" actId="700"/>
          <ac:spMkLst>
            <pc:docMk/>
            <pc:sldMk cId="4106105841" sldId="340"/>
            <ac:spMk id="3" creationId="{8FE8532C-FF30-068F-E7B3-A931D3A85C67}"/>
          </ac:spMkLst>
        </pc:spChg>
        <pc:picChg chg="add mod">
          <ac:chgData name="Opher Donchin" userId="37446733-118c-46f6-b903-027425f2ef02" providerId="ADAL" clId="{9F8E4631-F89D-4538-9F43-2284F60FFCE7}" dt="2025-04-08T08:56:16.876" v="1688" actId="14100"/>
          <ac:picMkLst>
            <pc:docMk/>
            <pc:sldMk cId="4106105841" sldId="340"/>
            <ac:picMk id="4" creationId="{30F2EEF3-E200-904C-6C37-D9A6B62C3A98}"/>
          </ac:picMkLst>
        </pc:picChg>
        <pc:picChg chg="add mod">
          <ac:chgData name="Opher Donchin" userId="37446733-118c-46f6-b903-027425f2ef02" providerId="ADAL" clId="{9F8E4631-F89D-4538-9F43-2284F60FFCE7}" dt="2025-04-08T08:56:36.313" v="1694" actId="1076"/>
          <ac:picMkLst>
            <pc:docMk/>
            <pc:sldMk cId="4106105841" sldId="340"/>
            <ac:picMk id="1026" creationId="{8C7E2AA6-0C06-E9FB-6636-DE959D1FBB93}"/>
          </ac:picMkLst>
        </pc:picChg>
        <pc:picChg chg="add mod">
          <ac:chgData name="Opher Donchin" userId="37446733-118c-46f6-b903-027425f2ef02" providerId="ADAL" clId="{9F8E4631-F89D-4538-9F43-2284F60FFCE7}" dt="2025-04-08T08:56:35.227" v="1693" actId="14100"/>
          <ac:picMkLst>
            <pc:docMk/>
            <pc:sldMk cId="4106105841" sldId="340"/>
            <ac:picMk id="1028" creationId="{3E0D6C50-B08E-C6E0-AA16-0B7251794A40}"/>
          </ac:picMkLst>
        </pc:picChg>
        <pc:picChg chg="add mod">
          <ac:chgData name="Opher Donchin" userId="37446733-118c-46f6-b903-027425f2ef02" providerId="ADAL" clId="{9F8E4631-F89D-4538-9F43-2284F60FFCE7}" dt="2025-04-08T08:56:29.409" v="1691" actId="14100"/>
          <ac:picMkLst>
            <pc:docMk/>
            <pc:sldMk cId="4106105841" sldId="340"/>
            <ac:picMk id="1030" creationId="{53276604-5F29-AA5C-C359-EDBA0F3A97E5}"/>
          </ac:picMkLst>
        </pc:picChg>
      </pc:sldChg>
      <pc:sldChg chg="modSp add mod">
        <pc:chgData name="Opher Donchin" userId="37446733-118c-46f6-b903-027425f2ef02" providerId="ADAL" clId="{9F8E4631-F89D-4538-9F43-2284F60FFCE7}" dt="2025-04-08T08:05:26.589" v="908" actId="20577"/>
        <pc:sldMkLst>
          <pc:docMk/>
          <pc:sldMk cId="2245284679" sldId="341"/>
        </pc:sldMkLst>
        <pc:spChg chg="mod">
          <ac:chgData name="Opher Donchin" userId="37446733-118c-46f6-b903-027425f2ef02" providerId="ADAL" clId="{9F8E4631-F89D-4538-9F43-2284F60FFCE7}" dt="2025-04-08T08:04:16.598" v="822" actId="20577"/>
          <ac:spMkLst>
            <pc:docMk/>
            <pc:sldMk cId="2245284679" sldId="341"/>
            <ac:spMk id="2" creationId="{1C0D3805-7A3B-FB10-D337-5159872C5B0C}"/>
          </ac:spMkLst>
        </pc:spChg>
        <pc:spChg chg="mod">
          <ac:chgData name="Opher Donchin" userId="37446733-118c-46f6-b903-027425f2ef02" providerId="ADAL" clId="{9F8E4631-F89D-4538-9F43-2284F60FFCE7}" dt="2025-04-08T08:05:26.589" v="908" actId="20577"/>
          <ac:spMkLst>
            <pc:docMk/>
            <pc:sldMk cId="2245284679" sldId="341"/>
            <ac:spMk id="3" creationId="{3EC1FF0D-9F4D-1ED7-D716-B1360A84F109}"/>
          </ac:spMkLst>
        </pc:spChg>
      </pc:sldChg>
      <pc:sldChg chg="addSp modSp new mod">
        <pc:chgData name="Opher Donchin" userId="37446733-118c-46f6-b903-027425f2ef02" providerId="ADAL" clId="{9F8E4631-F89D-4538-9F43-2284F60FFCE7}" dt="2025-04-08T08:09:09.769" v="1103" actId="1076"/>
        <pc:sldMkLst>
          <pc:docMk/>
          <pc:sldMk cId="668305739" sldId="342"/>
        </pc:sldMkLst>
        <pc:spChg chg="mod">
          <ac:chgData name="Opher Donchin" userId="37446733-118c-46f6-b903-027425f2ef02" providerId="ADAL" clId="{9F8E4631-F89D-4538-9F43-2284F60FFCE7}" dt="2025-04-08T08:06:12.838" v="925" actId="20577"/>
          <ac:spMkLst>
            <pc:docMk/>
            <pc:sldMk cId="668305739" sldId="342"/>
            <ac:spMk id="2" creationId="{92262E11-712D-F690-5366-92A000DAD98E}"/>
          </ac:spMkLst>
        </pc:spChg>
        <pc:spChg chg="mod">
          <ac:chgData name="Opher Donchin" userId="37446733-118c-46f6-b903-027425f2ef02" providerId="ADAL" clId="{9F8E4631-F89D-4538-9F43-2284F60FFCE7}" dt="2025-04-08T08:06:31.170" v="991" actId="14100"/>
          <ac:spMkLst>
            <pc:docMk/>
            <pc:sldMk cId="668305739" sldId="342"/>
            <ac:spMk id="3" creationId="{D0BDAB0B-CE87-0484-6FF0-BA18DCB5B51F}"/>
          </ac:spMkLst>
        </pc:spChg>
        <pc:spChg chg="add mod">
          <ac:chgData name="Opher Donchin" userId="37446733-118c-46f6-b903-027425f2ef02" providerId="ADAL" clId="{9F8E4631-F89D-4538-9F43-2284F60FFCE7}" dt="2025-04-08T08:09:09.769" v="1103" actId="1076"/>
          <ac:spMkLst>
            <pc:docMk/>
            <pc:sldMk cId="668305739" sldId="342"/>
            <ac:spMk id="5" creationId="{2FE8F4FA-9526-9B31-0961-A3CD7600BBCF}"/>
          </ac:spMkLst>
        </pc:spChg>
        <pc:spChg chg="add mod">
          <ac:chgData name="Opher Donchin" userId="37446733-118c-46f6-b903-027425f2ef02" providerId="ADAL" clId="{9F8E4631-F89D-4538-9F43-2284F60FFCE7}" dt="2025-04-08T08:08:08.323" v="1056" actId="1076"/>
          <ac:spMkLst>
            <pc:docMk/>
            <pc:sldMk cId="668305739" sldId="342"/>
            <ac:spMk id="6" creationId="{C1F8B875-8E23-C68B-1977-43A22B7D0A32}"/>
          </ac:spMkLst>
        </pc:spChg>
        <pc:spChg chg="add mod">
          <ac:chgData name="Opher Donchin" userId="37446733-118c-46f6-b903-027425f2ef02" providerId="ADAL" clId="{9F8E4631-F89D-4538-9F43-2284F60FFCE7}" dt="2025-04-08T08:08:33.507" v="1081" actId="1076"/>
          <ac:spMkLst>
            <pc:docMk/>
            <pc:sldMk cId="668305739" sldId="342"/>
            <ac:spMk id="8" creationId="{697B6EAD-5AF9-0210-B4E0-4DBA40AD2BB3}"/>
          </ac:spMkLst>
        </pc:spChg>
        <pc:spChg chg="add mod">
          <ac:chgData name="Opher Donchin" userId="37446733-118c-46f6-b903-027425f2ef02" providerId="ADAL" clId="{9F8E4631-F89D-4538-9F43-2284F60FFCE7}" dt="2025-04-08T08:09:05.827" v="1102" actId="20577"/>
          <ac:spMkLst>
            <pc:docMk/>
            <pc:sldMk cId="668305739" sldId="342"/>
            <ac:spMk id="9" creationId="{0C82B75C-5E57-1329-1549-BCD7F06D914C}"/>
          </ac:spMkLst>
        </pc:spChg>
        <pc:picChg chg="add mod">
          <ac:chgData name="Opher Donchin" userId="37446733-118c-46f6-b903-027425f2ef02" providerId="ADAL" clId="{9F8E4631-F89D-4538-9F43-2284F60FFCE7}" dt="2025-04-08T08:07:00.732" v="995" actId="14100"/>
          <ac:picMkLst>
            <pc:docMk/>
            <pc:sldMk cId="668305739" sldId="342"/>
            <ac:picMk id="4" creationId="{759AF54B-2AB4-A41E-9834-0BE25DB3C6DA}"/>
          </ac:picMkLst>
        </pc:picChg>
        <pc:picChg chg="add mod">
          <ac:chgData name="Opher Donchin" userId="37446733-118c-46f6-b903-027425f2ef02" providerId="ADAL" clId="{9F8E4631-F89D-4538-9F43-2284F60FFCE7}" dt="2025-04-08T08:07:56.686" v="1038" actId="14100"/>
          <ac:picMkLst>
            <pc:docMk/>
            <pc:sldMk cId="668305739" sldId="342"/>
            <ac:picMk id="7" creationId="{34197C59-5D46-7E18-137F-968B052F5E55}"/>
          </ac:picMkLst>
        </pc:picChg>
      </pc:sldChg>
      <pc:sldChg chg="addSp modSp new mod ord">
        <pc:chgData name="Opher Donchin" userId="37446733-118c-46f6-b903-027425f2ef02" providerId="ADAL" clId="{9F8E4631-F89D-4538-9F43-2284F60FFCE7}" dt="2025-04-08T08:46:47.745" v="1534" actId="14100"/>
        <pc:sldMkLst>
          <pc:docMk/>
          <pc:sldMk cId="985888741" sldId="343"/>
        </pc:sldMkLst>
        <pc:spChg chg="mod">
          <ac:chgData name="Opher Donchin" userId="37446733-118c-46f6-b903-027425f2ef02" providerId="ADAL" clId="{9F8E4631-F89D-4538-9F43-2284F60FFCE7}" dt="2025-04-08T08:13:00.331" v="1119" actId="20577"/>
          <ac:spMkLst>
            <pc:docMk/>
            <pc:sldMk cId="985888741" sldId="343"/>
            <ac:spMk id="2" creationId="{7419569B-623D-336F-0072-585F6EA3EFFD}"/>
          </ac:spMkLst>
        </pc:spChg>
        <pc:spChg chg="mod">
          <ac:chgData name="Opher Donchin" userId="37446733-118c-46f6-b903-027425f2ef02" providerId="ADAL" clId="{9F8E4631-F89D-4538-9F43-2284F60FFCE7}" dt="2025-04-08T08:14:08.717" v="1172" actId="20577"/>
          <ac:spMkLst>
            <pc:docMk/>
            <pc:sldMk cId="985888741" sldId="343"/>
            <ac:spMk id="3" creationId="{5F5B124E-99D2-DA68-249D-42B7BC74B027}"/>
          </ac:spMkLst>
        </pc:spChg>
        <pc:spChg chg="add mod">
          <ac:chgData name="Opher Donchin" userId="37446733-118c-46f6-b903-027425f2ef02" providerId="ADAL" clId="{9F8E4631-F89D-4538-9F43-2284F60FFCE7}" dt="2025-04-08T08:46:43.044" v="1532" actId="1076"/>
          <ac:spMkLst>
            <pc:docMk/>
            <pc:sldMk cId="985888741" sldId="343"/>
            <ac:spMk id="6" creationId="{2FED8E21-B3C0-C7B3-FE63-0A71B1452254}"/>
          </ac:spMkLst>
        </pc:spChg>
        <pc:picChg chg="add mod">
          <ac:chgData name="Opher Donchin" userId="37446733-118c-46f6-b903-027425f2ef02" providerId="ADAL" clId="{9F8E4631-F89D-4538-9F43-2284F60FFCE7}" dt="2025-04-08T08:46:47.745" v="1534" actId="14100"/>
          <ac:picMkLst>
            <pc:docMk/>
            <pc:sldMk cId="985888741" sldId="343"/>
            <ac:picMk id="4" creationId="{9A2AF972-6CA3-A9F0-D3E6-4149CC6DD680}"/>
          </ac:picMkLst>
        </pc:picChg>
        <pc:picChg chg="add mod">
          <ac:chgData name="Opher Donchin" userId="37446733-118c-46f6-b903-027425f2ef02" providerId="ADAL" clId="{9F8E4631-F89D-4538-9F43-2284F60FFCE7}" dt="2025-04-08T08:14:22.214" v="1174" actId="14100"/>
          <ac:picMkLst>
            <pc:docMk/>
            <pc:sldMk cId="985888741" sldId="343"/>
            <ac:picMk id="5" creationId="{71F46A36-E958-2DF0-99BE-E068B8169C18}"/>
          </ac:picMkLst>
        </pc:picChg>
      </pc:sldChg>
      <pc:sldChg chg="addSp delSp modSp new mod">
        <pc:chgData name="Opher Donchin" userId="37446733-118c-46f6-b903-027425f2ef02" providerId="ADAL" clId="{9F8E4631-F89D-4538-9F43-2284F60FFCE7}" dt="2025-04-08T08:47:40.048" v="1545" actId="1582"/>
        <pc:sldMkLst>
          <pc:docMk/>
          <pc:sldMk cId="2501251749" sldId="344"/>
        </pc:sldMkLst>
        <pc:spChg chg="mod">
          <ac:chgData name="Opher Donchin" userId="37446733-118c-46f6-b903-027425f2ef02" providerId="ADAL" clId="{9F8E4631-F89D-4538-9F43-2284F60FFCE7}" dt="2025-04-08T08:35:57.029" v="1204" actId="20577"/>
          <ac:spMkLst>
            <pc:docMk/>
            <pc:sldMk cId="2501251749" sldId="344"/>
            <ac:spMk id="2" creationId="{58B2A8B4-E77C-C033-A139-586EE40F54C5}"/>
          </ac:spMkLst>
        </pc:spChg>
        <pc:spChg chg="mod">
          <ac:chgData name="Opher Donchin" userId="37446733-118c-46f6-b903-027425f2ef02" providerId="ADAL" clId="{9F8E4631-F89D-4538-9F43-2284F60FFCE7}" dt="2025-04-08T08:46:54.972" v="1535" actId="20577"/>
          <ac:spMkLst>
            <pc:docMk/>
            <pc:sldMk cId="2501251749" sldId="344"/>
            <ac:spMk id="3" creationId="{C3DE3F47-96C1-70B5-FCE4-AFA006B774F1}"/>
          </ac:spMkLst>
        </pc:spChg>
        <pc:spChg chg="add mod">
          <ac:chgData name="Opher Donchin" userId="37446733-118c-46f6-b903-027425f2ef02" providerId="ADAL" clId="{9F8E4631-F89D-4538-9F43-2284F60FFCE7}" dt="2025-04-08T08:47:40.048" v="1545" actId="1582"/>
          <ac:spMkLst>
            <pc:docMk/>
            <pc:sldMk cId="2501251749" sldId="344"/>
            <ac:spMk id="6" creationId="{EF180B39-7566-0A9D-D6B6-938CB3CA71CF}"/>
          </ac:spMkLst>
        </pc:spChg>
        <pc:picChg chg="add del mod">
          <ac:chgData name="Opher Donchin" userId="37446733-118c-46f6-b903-027425f2ef02" providerId="ADAL" clId="{9F8E4631-F89D-4538-9F43-2284F60FFCE7}" dt="2025-04-08T08:47:02.703" v="1536" actId="478"/>
          <ac:picMkLst>
            <pc:docMk/>
            <pc:sldMk cId="2501251749" sldId="344"/>
            <ac:picMk id="4" creationId="{0AAA8273-F2BF-34C7-2928-706C7B77D0D0}"/>
          </ac:picMkLst>
        </pc:picChg>
        <pc:picChg chg="add mod">
          <ac:chgData name="Opher Donchin" userId="37446733-118c-46f6-b903-027425f2ef02" providerId="ADAL" clId="{9F8E4631-F89D-4538-9F43-2284F60FFCE7}" dt="2025-04-08T08:47:11.504" v="1541" actId="14100"/>
          <ac:picMkLst>
            <pc:docMk/>
            <pc:sldMk cId="2501251749" sldId="344"/>
            <ac:picMk id="5" creationId="{9B7C87AC-ABD8-F48E-C62D-5780CC09F459}"/>
          </ac:picMkLst>
        </pc:picChg>
      </pc:sldChg>
      <pc:sldChg chg="addSp delSp modSp add mod modClrScheme chgLayout">
        <pc:chgData name="Opher Donchin" userId="37446733-118c-46f6-b903-027425f2ef02" providerId="ADAL" clId="{9F8E4631-F89D-4538-9F43-2284F60FFCE7}" dt="2025-04-08T08:49:41.191" v="1601" actId="700"/>
        <pc:sldMkLst>
          <pc:docMk/>
          <pc:sldMk cId="437538334" sldId="345"/>
        </pc:sldMkLst>
        <pc:spChg chg="mod ord">
          <ac:chgData name="Opher Donchin" userId="37446733-118c-46f6-b903-027425f2ef02" providerId="ADAL" clId="{9F8E4631-F89D-4538-9F43-2284F60FFCE7}" dt="2025-04-08T08:49:41.191" v="1601" actId="700"/>
          <ac:spMkLst>
            <pc:docMk/>
            <pc:sldMk cId="437538334" sldId="345"/>
            <ac:spMk id="2" creationId="{78F2CCF3-891B-C169-7689-843F32FE99F6}"/>
          </ac:spMkLst>
        </pc:spChg>
        <pc:spChg chg="add del mod ord">
          <ac:chgData name="Opher Donchin" userId="37446733-118c-46f6-b903-027425f2ef02" providerId="ADAL" clId="{9F8E4631-F89D-4538-9F43-2284F60FFCE7}" dt="2025-04-08T08:49:41.191" v="1601" actId="700"/>
          <ac:spMkLst>
            <pc:docMk/>
            <pc:sldMk cId="437538334" sldId="345"/>
            <ac:spMk id="3" creationId="{C9AC1B7E-5736-1549-EEEA-1A725C3B5481}"/>
          </ac:spMkLst>
        </pc:spChg>
        <pc:picChg chg="add del">
          <ac:chgData name="Opher Donchin" userId="37446733-118c-46f6-b903-027425f2ef02" providerId="ADAL" clId="{9F8E4631-F89D-4538-9F43-2284F60FFCE7}" dt="2025-04-08T08:49:40.567" v="1599" actId="478"/>
          <ac:picMkLst>
            <pc:docMk/>
            <pc:sldMk cId="437538334" sldId="345"/>
            <ac:picMk id="4" creationId="{1918E64B-C12F-8A53-5DB2-332197CD0398}"/>
          </ac:picMkLst>
        </pc:picChg>
      </pc:sldChg>
      <pc:sldChg chg="new del">
        <pc:chgData name="Opher Donchin" userId="37446733-118c-46f6-b903-027425f2ef02" providerId="ADAL" clId="{9F8E4631-F89D-4538-9F43-2284F60FFCE7}" dt="2025-04-08T08:47:50.500" v="1546" actId="47"/>
        <pc:sldMkLst>
          <pc:docMk/>
          <pc:sldMk cId="2673818690" sldId="346"/>
        </pc:sldMkLst>
      </pc:sldChg>
      <pc:sldChg chg="addSp delSp modSp add mod modClrScheme chgLayout">
        <pc:chgData name="Opher Donchin" userId="37446733-118c-46f6-b903-027425f2ef02" providerId="ADAL" clId="{9F8E4631-F89D-4538-9F43-2284F60FFCE7}" dt="2025-04-08T08:51:45.407" v="1661" actId="20577"/>
        <pc:sldMkLst>
          <pc:docMk/>
          <pc:sldMk cId="4248223649" sldId="346"/>
        </pc:sldMkLst>
        <pc:spChg chg="mod ord">
          <ac:chgData name="Opher Donchin" userId="37446733-118c-46f6-b903-027425f2ef02" providerId="ADAL" clId="{9F8E4631-F89D-4538-9F43-2284F60FFCE7}" dt="2025-04-08T08:51:45.407" v="1661" actId="20577"/>
          <ac:spMkLst>
            <pc:docMk/>
            <pc:sldMk cId="4248223649" sldId="346"/>
            <ac:spMk id="2" creationId="{24686080-BEC9-1BA7-4092-F3EF8921F235}"/>
          </ac:spMkLst>
        </pc:spChg>
        <pc:spChg chg="del mod ord">
          <ac:chgData name="Opher Donchin" userId="37446733-118c-46f6-b903-027425f2ef02" providerId="ADAL" clId="{9F8E4631-F89D-4538-9F43-2284F60FFCE7}" dt="2025-04-08T08:49:54.018" v="1603" actId="478"/>
          <ac:spMkLst>
            <pc:docMk/>
            <pc:sldMk cId="4248223649" sldId="346"/>
            <ac:spMk id="3" creationId="{2A0ECA04-3F6C-6983-9FD5-770825762A5D}"/>
          </ac:spMkLst>
        </pc:spChg>
        <pc:picChg chg="del">
          <ac:chgData name="Opher Donchin" userId="37446733-118c-46f6-b903-027425f2ef02" providerId="ADAL" clId="{9F8E4631-F89D-4538-9F43-2284F60FFCE7}" dt="2025-04-08T08:49:56.159" v="1604" actId="478"/>
          <ac:picMkLst>
            <pc:docMk/>
            <pc:sldMk cId="4248223649" sldId="346"/>
            <ac:picMk id="4" creationId="{D051541F-8993-4C51-6B8B-F27CD8D9EABA}"/>
          </ac:picMkLst>
        </pc:picChg>
        <pc:picChg chg="add mod">
          <ac:chgData name="Opher Donchin" userId="37446733-118c-46f6-b903-027425f2ef02" providerId="ADAL" clId="{9F8E4631-F89D-4538-9F43-2284F60FFCE7}" dt="2025-04-08T08:50:07.923" v="1607" actId="14100"/>
          <ac:picMkLst>
            <pc:docMk/>
            <pc:sldMk cId="4248223649" sldId="346"/>
            <ac:picMk id="5" creationId="{6353E3A3-688A-E19F-AC73-2FD7F470410E}"/>
          </ac:picMkLst>
        </pc:picChg>
      </pc:sldChg>
      <pc:sldChg chg="addSp modSp new mod modClrScheme chgLayout">
        <pc:chgData name="Opher Donchin" userId="37446733-118c-46f6-b903-027425f2ef02" providerId="ADAL" clId="{9F8E4631-F89D-4538-9F43-2284F60FFCE7}" dt="2025-04-08T08:59:06.564" v="1736" actId="20577"/>
        <pc:sldMkLst>
          <pc:docMk/>
          <pc:sldMk cId="97260493" sldId="347"/>
        </pc:sldMkLst>
        <pc:spChg chg="mod ord">
          <ac:chgData name="Opher Donchin" userId="37446733-118c-46f6-b903-027425f2ef02" providerId="ADAL" clId="{9F8E4631-F89D-4538-9F43-2284F60FFCE7}" dt="2025-04-08T08:58:54.405" v="1702" actId="700"/>
          <ac:spMkLst>
            <pc:docMk/>
            <pc:sldMk cId="97260493" sldId="347"/>
            <ac:spMk id="2" creationId="{75B8F02C-526B-31FE-CCED-13EFFFC69240}"/>
          </ac:spMkLst>
        </pc:spChg>
        <pc:spChg chg="add mod ord">
          <ac:chgData name="Opher Donchin" userId="37446733-118c-46f6-b903-027425f2ef02" providerId="ADAL" clId="{9F8E4631-F89D-4538-9F43-2284F60FFCE7}" dt="2025-04-08T08:59:06.564" v="1736" actId="20577"/>
          <ac:spMkLst>
            <pc:docMk/>
            <pc:sldMk cId="97260493" sldId="347"/>
            <ac:spMk id="4" creationId="{AAEE5DA5-21D0-ADFF-02A6-B2DDA901EB4D}"/>
          </ac:spMkLst>
        </pc:spChg>
        <pc:picChg chg="add mod">
          <ac:chgData name="Opher Donchin" userId="37446733-118c-46f6-b903-027425f2ef02" providerId="ADAL" clId="{9F8E4631-F89D-4538-9F43-2284F60FFCE7}" dt="2025-04-08T08:58:50.432" v="1701" actId="1076"/>
          <ac:picMkLst>
            <pc:docMk/>
            <pc:sldMk cId="97260493" sldId="347"/>
            <ac:picMk id="3" creationId="{8FD815AA-4DF6-23B5-B91A-A8283A4A3427}"/>
          </ac:picMkLst>
        </pc:picChg>
      </pc:sldChg>
      <pc:sldChg chg="addSp modSp new mod">
        <pc:chgData name="Opher Donchin" userId="37446733-118c-46f6-b903-027425f2ef02" providerId="ADAL" clId="{9F8E4631-F89D-4538-9F43-2284F60FFCE7}" dt="2025-04-08T08:59:56.082" v="1806" actId="14100"/>
        <pc:sldMkLst>
          <pc:docMk/>
          <pc:sldMk cId="50695522" sldId="348"/>
        </pc:sldMkLst>
        <pc:spChg chg="mod">
          <ac:chgData name="Opher Donchin" userId="37446733-118c-46f6-b903-027425f2ef02" providerId="ADAL" clId="{9F8E4631-F89D-4538-9F43-2284F60FFCE7}" dt="2025-04-08T08:59:33.228" v="1758" actId="20577"/>
          <ac:spMkLst>
            <pc:docMk/>
            <pc:sldMk cId="50695522" sldId="348"/>
            <ac:spMk id="2" creationId="{978DDF3D-0BA4-EF2D-1ABA-F7FFEBD8940F}"/>
          </ac:spMkLst>
        </pc:spChg>
        <pc:spChg chg="mod">
          <ac:chgData name="Opher Donchin" userId="37446733-118c-46f6-b903-027425f2ef02" providerId="ADAL" clId="{9F8E4631-F89D-4538-9F43-2284F60FFCE7}" dt="2025-04-08T08:59:56.082" v="1806" actId="14100"/>
          <ac:spMkLst>
            <pc:docMk/>
            <pc:sldMk cId="50695522" sldId="348"/>
            <ac:spMk id="3" creationId="{A30E2810-F911-A308-1B04-9F3622F083E0}"/>
          </ac:spMkLst>
        </pc:spChg>
        <pc:picChg chg="add mod">
          <ac:chgData name="Opher Donchin" userId="37446733-118c-46f6-b903-027425f2ef02" providerId="ADAL" clId="{9F8E4631-F89D-4538-9F43-2284F60FFCE7}" dt="2025-04-08T08:59:50.512" v="1805" actId="14100"/>
          <ac:picMkLst>
            <pc:docMk/>
            <pc:sldMk cId="50695522" sldId="348"/>
            <ac:picMk id="4" creationId="{F1C01BF4-5EA8-07DF-132B-4064AAC13C45}"/>
          </ac:picMkLst>
        </pc:picChg>
      </pc:sldChg>
      <pc:sldChg chg="modSp add mod">
        <pc:chgData name="Opher Donchin" userId="37446733-118c-46f6-b903-027425f2ef02" providerId="ADAL" clId="{9F8E4631-F89D-4538-9F43-2284F60FFCE7}" dt="2025-04-08T09:03:16.237" v="2010" actId="20577"/>
        <pc:sldMkLst>
          <pc:docMk/>
          <pc:sldMk cId="2986459569" sldId="349"/>
        </pc:sldMkLst>
        <pc:spChg chg="mod">
          <ac:chgData name="Opher Donchin" userId="37446733-118c-46f6-b903-027425f2ef02" providerId="ADAL" clId="{9F8E4631-F89D-4538-9F43-2284F60FFCE7}" dt="2025-04-08T09:00:48.292" v="1809" actId="20577"/>
          <ac:spMkLst>
            <pc:docMk/>
            <pc:sldMk cId="2986459569" sldId="349"/>
            <ac:spMk id="2" creationId="{9B4774F1-09B4-FECC-2660-81B4C5618E27}"/>
          </ac:spMkLst>
        </pc:spChg>
        <pc:spChg chg="mod">
          <ac:chgData name="Opher Donchin" userId="37446733-118c-46f6-b903-027425f2ef02" providerId="ADAL" clId="{9F8E4631-F89D-4538-9F43-2284F60FFCE7}" dt="2025-04-08T09:03:16.237" v="2010" actId="20577"/>
          <ac:spMkLst>
            <pc:docMk/>
            <pc:sldMk cId="2986459569" sldId="349"/>
            <ac:spMk id="3" creationId="{4A03BEA1-89BF-1D85-4743-FE4FA9C1EB17}"/>
          </ac:spMkLst>
        </pc:spChg>
      </pc:sldChg>
      <pc:sldChg chg="modSp new mod">
        <pc:chgData name="Opher Donchin" userId="37446733-118c-46f6-b903-027425f2ef02" providerId="ADAL" clId="{9F8E4631-F89D-4538-9F43-2284F60FFCE7}" dt="2025-04-08T12:22:02.368" v="2330" actId="27636"/>
        <pc:sldMkLst>
          <pc:docMk/>
          <pc:sldMk cId="2299516504" sldId="350"/>
        </pc:sldMkLst>
        <pc:spChg chg="mod">
          <ac:chgData name="Opher Donchin" userId="37446733-118c-46f6-b903-027425f2ef02" providerId="ADAL" clId="{9F8E4631-F89D-4538-9F43-2284F60FFCE7}" dt="2025-04-08T12:20:34.338" v="2030" actId="20577"/>
          <ac:spMkLst>
            <pc:docMk/>
            <pc:sldMk cId="2299516504" sldId="350"/>
            <ac:spMk id="2" creationId="{62E1A10E-C361-0123-8093-673C1237767E}"/>
          </ac:spMkLst>
        </pc:spChg>
        <pc:spChg chg="mod">
          <ac:chgData name="Opher Donchin" userId="37446733-118c-46f6-b903-027425f2ef02" providerId="ADAL" clId="{9F8E4631-F89D-4538-9F43-2284F60FFCE7}" dt="2025-04-08T12:22:02.368" v="2330" actId="27636"/>
          <ac:spMkLst>
            <pc:docMk/>
            <pc:sldMk cId="2299516504" sldId="350"/>
            <ac:spMk id="3" creationId="{9330A6EB-8188-2027-E198-026AC81B3379}"/>
          </ac:spMkLst>
        </pc:spChg>
      </pc:sldChg>
      <pc:sldChg chg="modSp new mod">
        <pc:chgData name="Opher Donchin" userId="37446733-118c-46f6-b903-027425f2ef02" providerId="ADAL" clId="{9F8E4631-F89D-4538-9F43-2284F60FFCE7}" dt="2025-04-08T12:25:38.481" v="2651" actId="207"/>
        <pc:sldMkLst>
          <pc:docMk/>
          <pc:sldMk cId="401520865" sldId="351"/>
        </pc:sldMkLst>
        <pc:spChg chg="mod">
          <ac:chgData name="Opher Donchin" userId="37446733-118c-46f6-b903-027425f2ef02" providerId="ADAL" clId="{9F8E4631-F89D-4538-9F43-2284F60FFCE7}" dt="2025-04-08T12:22:25.966" v="2349" actId="20577"/>
          <ac:spMkLst>
            <pc:docMk/>
            <pc:sldMk cId="401520865" sldId="351"/>
            <ac:spMk id="2" creationId="{3685AEAF-CF66-8E9F-EA8C-3A60A288ABAE}"/>
          </ac:spMkLst>
        </pc:spChg>
        <pc:spChg chg="mod">
          <ac:chgData name="Opher Donchin" userId="37446733-118c-46f6-b903-027425f2ef02" providerId="ADAL" clId="{9F8E4631-F89D-4538-9F43-2284F60FFCE7}" dt="2025-04-08T12:25:38.481" v="2651" actId="207"/>
          <ac:spMkLst>
            <pc:docMk/>
            <pc:sldMk cId="401520865" sldId="351"/>
            <ac:spMk id="3" creationId="{67E321BE-81EA-764D-7A0C-1CEFFD83CFEC}"/>
          </ac:spMkLst>
        </pc:spChg>
      </pc:sldChg>
      <pc:sldChg chg="modSp new mod">
        <pc:chgData name="Opher Donchin" userId="37446733-118c-46f6-b903-027425f2ef02" providerId="ADAL" clId="{9F8E4631-F89D-4538-9F43-2284F60FFCE7}" dt="2025-04-08T12:29:48.032" v="3323" actId="27636"/>
        <pc:sldMkLst>
          <pc:docMk/>
          <pc:sldMk cId="988550727" sldId="352"/>
        </pc:sldMkLst>
        <pc:spChg chg="mod">
          <ac:chgData name="Opher Donchin" userId="37446733-118c-46f6-b903-027425f2ef02" providerId="ADAL" clId="{9F8E4631-F89D-4538-9F43-2284F60FFCE7}" dt="2025-04-08T12:25:57.499" v="2677" actId="20577"/>
          <ac:spMkLst>
            <pc:docMk/>
            <pc:sldMk cId="988550727" sldId="352"/>
            <ac:spMk id="2" creationId="{7D88E4AE-7FF2-EE12-5DC8-A74A58408E14}"/>
          </ac:spMkLst>
        </pc:spChg>
        <pc:spChg chg="mod">
          <ac:chgData name="Opher Donchin" userId="37446733-118c-46f6-b903-027425f2ef02" providerId="ADAL" clId="{9F8E4631-F89D-4538-9F43-2284F60FFCE7}" dt="2025-04-08T12:29:48.032" v="3323" actId="27636"/>
          <ac:spMkLst>
            <pc:docMk/>
            <pc:sldMk cId="988550727" sldId="352"/>
            <ac:spMk id="3" creationId="{25B3FAB1-4F12-D564-A88A-03E36872BF1C}"/>
          </ac:spMkLst>
        </pc:spChg>
      </pc:sldChg>
      <pc:sldChg chg="addSp delSp modSp new mod modClrScheme chgLayout">
        <pc:chgData name="Opher Donchin" userId="37446733-118c-46f6-b903-027425f2ef02" providerId="ADAL" clId="{9F8E4631-F89D-4538-9F43-2284F60FFCE7}" dt="2025-04-08T12:36:22.443" v="3445" actId="1076"/>
        <pc:sldMkLst>
          <pc:docMk/>
          <pc:sldMk cId="2555930075" sldId="353"/>
        </pc:sldMkLst>
        <pc:spChg chg="mod ord">
          <ac:chgData name="Opher Donchin" userId="37446733-118c-46f6-b903-027425f2ef02" providerId="ADAL" clId="{9F8E4631-F89D-4538-9F43-2284F60FFCE7}" dt="2025-04-08T12:36:13.238" v="3442" actId="700"/>
          <ac:spMkLst>
            <pc:docMk/>
            <pc:sldMk cId="2555930075" sldId="353"/>
            <ac:spMk id="2" creationId="{BA096756-9B1C-A2CC-6D3E-64317BE49D6D}"/>
          </ac:spMkLst>
        </pc:spChg>
        <pc:spChg chg="del">
          <ac:chgData name="Opher Donchin" userId="37446733-118c-46f6-b903-027425f2ef02" providerId="ADAL" clId="{9F8E4631-F89D-4538-9F43-2284F60FFCE7}" dt="2025-04-08T12:36:13.238" v="3442" actId="700"/>
          <ac:spMkLst>
            <pc:docMk/>
            <pc:sldMk cId="2555930075" sldId="353"/>
            <ac:spMk id="3" creationId="{85D25937-CE68-6DDA-16B9-097158E00C2D}"/>
          </ac:spMkLst>
        </pc:spChg>
        <pc:picChg chg="add mod">
          <ac:chgData name="Opher Donchin" userId="37446733-118c-46f6-b903-027425f2ef02" providerId="ADAL" clId="{9F8E4631-F89D-4538-9F43-2284F60FFCE7}" dt="2025-04-08T12:36:22.443" v="3445" actId="1076"/>
          <ac:picMkLst>
            <pc:docMk/>
            <pc:sldMk cId="2555930075" sldId="353"/>
            <ac:picMk id="1026" creationId="{3FAE4C03-D071-8AD3-EEB5-CE407DF2C27B}"/>
          </ac:picMkLst>
        </pc:picChg>
      </pc:sldChg>
      <pc:sldChg chg="addSp delSp modSp new mod ord modClrScheme chgLayout">
        <pc:chgData name="Opher Donchin" userId="37446733-118c-46f6-b903-027425f2ef02" providerId="ADAL" clId="{9F8E4631-F89D-4538-9F43-2284F60FFCE7}" dt="2025-04-08T12:32:42.141" v="3441" actId="1076"/>
        <pc:sldMkLst>
          <pc:docMk/>
          <pc:sldMk cId="2762593063" sldId="354"/>
        </pc:sldMkLst>
        <pc:spChg chg="del mod ord">
          <ac:chgData name="Opher Donchin" userId="37446733-118c-46f6-b903-027425f2ef02" providerId="ADAL" clId="{9F8E4631-F89D-4538-9F43-2284F60FFCE7}" dt="2025-04-08T12:30:46.363" v="3347" actId="700"/>
          <ac:spMkLst>
            <pc:docMk/>
            <pc:sldMk cId="2762593063" sldId="354"/>
            <ac:spMk id="2" creationId="{004D7DB7-6426-0828-8678-B779B46348A5}"/>
          </ac:spMkLst>
        </pc:spChg>
        <pc:spChg chg="del">
          <ac:chgData name="Opher Donchin" userId="37446733-118c-46f6-b903-027425f2ef02" providerId="ADAL" clId="{9F8E4631-F89D-4538-9F43-2284F60FFCE7}" dt="2025-04-08T12:30:46.363" v="3347" actId="700"/>
          <ac:spMkLst>
            <pc:docMk/>
            <pc:sldMk cId="2762593063" sldId="354"/>
            <ac:spMk id="3" creationId="{6D3EF4D9-4985-8C00-65FD-7A402765D05A}"/>
          </ac:spMkLst>
        </pc:spChg>
        <pc:spChg chg="add mod ord">
          <ac:chgData name="Opher Donchin" userId="37446733-118c-46f6-b903-027425f2ef02" providerId="ADAL" clId="{9F8E4631-F89D-4538-9F43-2284F60FFCE7}" dt="2025-04-08T12:31:36.157" v="3374" actId="700"/>
          <ac:spMkLst>
            <pc:docMk/>
            <pc:sldMk cId="2762593063" sldId="354"/>
            <ac:spMk id="4" creationId="{B8B1F2A0-239F-F27A-01B8-550893558FE5}"/>
          </ac:spMkLst>
        </pc:spChg>
        <pc:spChg chg="add del">
          <ac:chgData name="Opher Donchin" userId="37446733-118c-46f6-b903-027425f2ef02" providerId="ADAL" clId="{9F8E4631-F89D-4538-9F43-2284F60FFCE7}" dt="2025-04-08T12:31:22.761" v="3350" actId="478"/>
          <ac:spMkLst>
            <pc:docMk/>
            <pc:sldMk cId="2762593063" sldId="354"/>
            <ac:spMk id="6" creationId="{B6B36AF7-6E6A-334F-5D8A-0F2C15E9D586}"/>
          </ac:spMkLst>
        </pc:spChg>
        <pc:spChg chg="add mod ord">
          <ac:chgData name="Opher Donchin" userId="37446733-118c-46f6-b903-027425f2ef02" providerId="ADAL" clId="{9F8E4631-F89D-4538-9F43-2284F60FFCE7}" dt="2025-04-08T12:32:05.144" v="3435" actId="14100"/>
          <ac:spMkLst>
            <pc:docMk/>
            <pc:sldMk cId="2762593063" sldId="354"/>
            <ac:spMk id="8" creationId="{96F94496-4F1B-7B91-7016-B38C452464DA}"/>
          </ac:spMkLst>
        </pc:spChg>
        <pc:picChg chg="add mod">
          <ac:chgData name="Opher Donchin" userId="37446733-118c-46f6-b903-027425f2ef02" providerId="ADAL" clId="{9F8E4631-F89D-4538-9F43-2284F60FFCE7}" dt="2025-04-08T12:32:42.141" v="3441" actId="1076"/>
          <ac:picMkLst>
            <pc:docMk/>
            <pc:sldMk cId="2762593063" sldId="354"/>
            <ac:picMk id="7" creationId="{4B1F562C-76CD-6ED6-9932-8DB437539BBB}"/>
          </ac:picMkLst>
        </pc:picChg>
        <pc:picChg chg="add mod">
          <ac:chgData name="Opher Donchin" userId="37446733-118c-46f6-b903-027425f2ef02" providerId="ADAL" clId="{9F8E4631-F89D-4538-9F43-2284F60FFCE7}" dt="2025-04-08T12:32:40.717" v="3440" actId="14100"/>
          <ac:picMkLst>
            <pc:docMk/>
            <pc:sldMk cId="2762593063" sldId="354"/>
            <ac:picMk id="9" creationId="{BD45F036-2DC7-5C92-1690-09CB0DFB07E5}"/>
          </ac:picMkLst>
        </pc:picChg>
      </pc:sldChg>
      <pc:sldChg chg="addSp delSp modSp new del mod modClrScheme chgLayout">
        <pc:chgData name="Opher Donchin" userId="37446733-118c-46f6-b903-027425f2ef02" providerId="ADAL" clId="{9F8E4631-F89D-4538-9F43-2284F60FFCE7}" dt="2025-04-08T13:10:33.964" v="3475" actId="2696"/>
        <pc:sldMkLst>
          <pc:docMk/>
          <pc:sldMk cId="1993141732" sldId="355"/>
        </pc:sldMkLst>
        <pc:spChg chg="del mod ord">
          <ac:chgData name="Opher Donchin" userId="37446733-118c-46f6-b903-027425f2ef02" providerId="ADAL" clId="{9F8E4631-F89D-4538-9F43-2284F60FFCE7}" dt="2025-04-08T13:05:23.873" v="3447" actId="700"/>
          <ac:spMkLst>
            <pc:docMk/>
            <pc:sldMk cId="1993141732" sldId="355"/>
            <ac:spMk id="2" creationId="{918E9311-460D-1DDB-E500-C51CB5C6BD63}"/>
          </ac:spMkLst>
        </pc:spChg>
        <pc:spChg chg="del mod ord">
          <ac:chgData name="Opher Donchin" userId="37446733-118c-46f6-b903-027425f2ef02" providerId="ADAL" clId="{9F8E4631-F89D-4538-9F43-2284F60FFCE7}" dt="2025-04-08T13:05:23.873" v="3447" actId="700"/>
          <ac:spMkLst>
            <pc:docMk/>
            <pc:sldMk cId="1993141732" sldId="355"/>
            <ac:spMk id="3" creationId="{E12EA4B0-9EE7-37CF-07B5-F63D82302B20}"/>
          </ac:spMkLst>
        </pc:spChg>
        <pc:spChg chg="add mod ord">
          <ac:chgData name="Opher Donchin" userId="37446733-118c-46f6-b903-027425f2ef02" providerId="ADAL" clId="{9F8E4631-F89D-4538-9F43-2284F60FFCE7}" dt="2025-04-08T13:05:34.637" v="3474" actId="20577"/>
          <ac:spMkLst>
            <pc:docMk/>
            <pc:sldMk cId="1993141732" sldId="355"/>
            <ac:spMk id="4" creationId="{2BFEEEFD-1B6D-A999-64CE-3997AC0475E0}"/>
          </ac:spMkLst>
        </pc:spChg>
        <pc:spChg chg="add mod ord">
          <ac:chgData name="Opher Donchin" userId="37446733-118c-46f6-b903-027425f2ef02" providerId="ADAL" clId="{9F8E4631-F89D-4538-9F43-2284F60FFCE7}" dt="2025-04-08T13:05:23.873" v="3447" actId="700"/>
          <ac:spMkLst>
            <pc:docMk/>
            <pc:sldMk cId="1993141732" sldId="355"/>
            <ac:spMk id="5" creationId="{73094474-9656-0570-F881-1715BC4DE92C}"/>
          </ac:spMkLst>
        </pc:spChg>
      </pc:sldChg>
    </pc:docChg>
  </pc:docChgLst>
  <pc:docChgLst>
    <pc:chgData name="Opher Donchin" userId="37446733-118c-46f6-b903-027425f2ef02" providerId="ADAL" clId="{C2E83772-DA26-4380-B137-CF56788E7DC7}"/>
    <pc:docChg chg="undo custSel addSld delSld modSld">
      <pc:chgData name="Opher Donchin" userId="37446733-118c-46f6-b903-027425f2ef02" providerId="ADAL" clId="{C2E83772-DA26-4380-B137-CF56788E7DC7}" dt="2025-04-08T05:36:01.187" v="4060" actId="207"/>
      <pc:docMkLst>
        <pc:docMk/>
      </pc:docMkLst>
      <pc:sldChg chg="modSp mod">
        <pc:chgData name="Opher Donchin" userId="37446733-118c-46f6-b903-027425f2ef02" providerId="ADAL" clId="{C2E83772-DA26-4380-B137-CF56788E7DC7}" dt="2025-04-07T16:19:27.704" v="14" actId="20577"/>
        <pc:sldMkLst>
          <pc:docMk/>
          <pc:sldMk cId="0" sldId="256"/>
        </pc:sldMkLst>
        <pc:spChg chg="mod">
          <ac:chgData name="Opher Donchin" userId="37446733-118c-46f6-b903-027425f2ef02" providerId="ADAL" clId="{C2E83772-DA26-4380-B137-CF56788E7DC7}" dt="2025-04-07T16:19:27.704" v="14" actId="20577"/>
          <ac:spMkLst>
            <pc:docMk/>
            <pc:sldMk cId="0" sldId="256"/>
            <ac:spMk id="3074" creationId="{13ECDEB1-0D6D-4B3F-9569-A32222874314}"/>
          </ac:spMkLst>
        </pc:spChg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139314019" sldId="257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417231784" sldId="258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4292616731" sldId="259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251551322" sldId="260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631070547" sldId="261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191173959" sldId="262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755061910" sldId="263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158943604" sldId="264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913656464" sldId="265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454318484" sldId="266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558432913" sldId="267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483375168" sldId="268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020956123" sldId="269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054823965" sldId="270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022909520" sldId="271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401267831" sldId="272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296087824" sldId="273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532325014" sldId="274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361617205" sldId="276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72764936" sldId="277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753240213" sldId="278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341269560" sldId="280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736038059" sldId="282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94813445" sldId="283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975246136" sldId="284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354249064" sldId="285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006521681" sldId="286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881317157" sldId="287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757457294" sldId="288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331980995" sldId="289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352261918" sldId="290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013521694" sldId="291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371511362" sldId="292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834500319" sldId="293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736140335" sldId="294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845425290" sldId="295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379589915" sldId="296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648110778" sldId="297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739405030" sldId="298"/>
        </pc:sldMkLst>
      </pc:sldChg>
      <pc:sldChg chg="modSp mod">
        <pc:chgData name="Opher Donchin" userId="37446733-118c-46f6-b903-027425f2ef02" providerId="ADAL" clId="{C2E83772-DA26-4380-B137-CF56788E7DC7}" dt="2025-04-07T16:38:06.598" v="358"/>
        <pc:sldMkLst>
          <pc:docMk/>
          <pc:sldMk cId="1733923721" sldId="299"/>
        </pc:sldMkLst>
        <pc:spChg chg="mod">
          <ac:chgData name="Opher Donchin" userId="37446733-118c-46f6-b903-027425f2ef02" providerId="ADAL" clId="{C2E83772-DA26-4380-B137-CF56788E7DC7}" dt="2025-04-07T16:38:06.598" v="358"/>
          <ac:spMkLst>
            <pc:docMk/>
            <pc:sldMk cId="1733923721" sldId="299"/>
            <ac:spMk id="3" creationId="{8D4BE904-0AC4-45B6-BDD7-2A90E94A6B3F}"/>
          </ac:spMkLst>
        </pc:spChg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203767806" sldId="300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795771280" sldId="301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233303633" sldId="302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515171625" sldId="303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715925232" sldId="304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459094168" sldId="305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836280284" sldId="306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493364936" sldId="307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724724146" sldId="308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528949782" sldId="309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340268457" sldId="311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4026152494" sldId="312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3974007650" sldId="313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133322195" sldId="314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900010224" sldId="315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90846038" sldId="316"/>
        </pc:sldMkLst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610229626" sldId="317"/>
        </pc:sldMkLst>
      </pc:sldChg>
      <pc:sldChg chg="addSp modSp mod">
        <pc:chgData name="Opher Donchin" userId="37446733-118c-46f6-b903-027425f2ef02" providerId="ADAL" clId="{C2E83772-DA26-4380-B137-CF56788E7DC7}" dt="2025-04-07T16:22:29.484" v="205" actId="14100"/>
        <pc:sldMkLst>
          <pc:docMk/>
          <pc:sldMk cId="3842391342" sldId="318"/>
        </pc:sldMkLst>
        <pc:spChg chg="mod">
          <ac:chgData name="Opher Donchin" userId="37446733-118c-46f6-b903-027425f2ef02" providerId="ADAL" clId="{C2E83772-DA26-4380-B137-CF56788E7DC7}" dt="2025-04-07T16:19:47.560" v="43" actId="20577"/>
          <ac:spMkLst>
            <pc:docMk/>
            <pc:sldMk cId="3842391342" sldId="318"/>
            <ac:spMk id="2" creationId="{CBFBC10D-EB44-A69D-BF64-D7C64F5B22E9}"/>
          </ac:spMkLst>
        </pc:spChg>
        <pc:spChg chg="mod">
          <ac:chgData name="Opher Donchin" userId="37446733-118c-46f6-b903-027425f2ef02" providerId="ADAL" clId="{C2E83772-DA26-4380-B137-CF56788E7DC7}" dt="2025-04-07T16:21:21.653" v="197" actId="20577"/>
          <ac:spMkLst>
            <pc:docMk/>
            <pc:sldMk cId="3842391342" sldId="318"/>
            <ac:spMk id="3" creationId="{BE05CB72-1AC7-784B-EFE4-EB4060B3DD86}"/>
          </ac:spMkLst>
        </pc:spChg>
        <pc:picChg chg="mod">
          <ac:chgData name="Opher Donchin" userId="37446733-118c-46f6-b903-027425f2ef02" providerId="ADAL" clId="{C2E83772-DA26-4380-B137-CF56788E7DC7}" dt="2025-04-07T16:21:26.534" v="199" actId="14100"/>
          <ac:picMkLst>
            <pc:docMk/>
            <pc:sldMk cId="3842391342" sldId="318"/>
            <ac:picMk id="4" creationId="{443E490E-A62D-0BAA-4E91-C851EB6AC074}"/>
          </ac:picMkLst>
        </pc:picChg>
        <pc:picChg chg="add mod">
          <ac:chgData name="Opher Donchin" userId="37446733-118c-46f6-b903-027425f2ef02" providerId="ADAL" clId="{C2E83772-DA26-4380-B137-CF56788E7DC7}" dt="2025-04-07T16:22:29.484" v="205" actId="14100"/>
          <ac:picMkLst>
            <pc:docMk/>
            <pc:sldMk cId="3842391342" sldId="318"/>
            <ac:picMk id="5" creationId="{E4FE76B8-0909-D48E-0E28-457992971F84}"/>
          </ac:picMkLst>
        </pc:picChg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1926729125" sldId="319"/>
        </pc:sldMkLst>
      </pc:sldChg>
      <pc:sldChg chg="addSp modSp new mod">
        <pc:chgData name="Opher Donchin" userId="37446733-118c-46f6-b903-027425f2ef02" providerId="ADAL" clId="{C2E83772-DA26-4380-B137-CF56788E7DC7}" dt="2025-04-07T17:26:40.096" v="603" actId="404"/>
        <pc:sldMkLst>
          <pc:docMk/>
          <pc:sldMk cId="2631644892" sldId="319"/>
        </pc:sldMkLst>
        <pc:spChg chg="mod">
          <ac:chgData name="Opher Donchin" userId="37446733-118c-46f6-b903-027425f2ef02" providerId="ADAL" clId="{C2E83772-DA26-4380-B137-CF56788E7DC7}" dt="2025-04-07T16:38:33.890" v="391" actId="20577"/>
          <ac:spMkLst>
            <pc:docMk/>
            <pc:sldMk cId="2631644892" sldId="319"/>
            <ac:spMk id="2" creationId="{E163B0F0-7EEF-F430-99F7-7AA29FCC03D6}"/>
          </ac:spMkLst>
        </pc:spChg>
        <pc:spChg chg="mod">
          <ac:chgData name="Opher Donchin" userId="37446733-118c-46f6-b903-027425f2ef02" providerId="ADAL" clId="{C2E83772-DA26-4380-B137-CF56788E7DC7}" dt="2025-04-07T17:26:40.096" v="603" actId="404"/>
          <ac:spMkLst>
            <pc:docMk/>
            <pc:sldMk cId="2631644892" sldId="319"/>
            <ac:spMk id="3" creationId="{04DC1348-E3D9-B461-5981-F47D226585C9}"/>
          </ac:spMkLst>
        </pc:spChg>
        <pc:picChg chg="add mod">
          <ac:chgData name="Opher Donchin" userId="37446733-118c-46f6-b903-027425f2ef02" providerId="ADAL" clId="{C2E83772-DA26-4380-B137-CF56788E7DC7}" dt="2025-04-07T17:26:03.389" v="595" actId="1076"/>
          <ac:picMkLst>
            <pc:docMk/>
            <pc:sldMk cId="2631644892" sldId="319"/>
            <ac:picMk id="4" creationId="{E1CEDEDD-8250-5235-A083-D8F1675AEDA1}"/>
          </ac:picMkLst>
        </pc:picChg>
      </pc:sldChg>
      <pc:sldChg chg="addSp modSp new mod">
        <pc:chgData name="Opher Donchin" userId="37446733-118c-46f6-b903-027425f2ef02" providerId="ADAL" clId="{C2E83772-DA26-4380-B137-CF56788E7DC7}" dt="2025-04-07T17:29:00.098" v="700" actId="404"/>
        <pc:sldMkLst>
          <pc:docMk/>
          <pc:sldMk cId="2711289069" sldId="320"/>
        </pc:sldMkLst>
        <pc:spChg chg="mod">
          <ac:chgData name="Opher Donchin" userId="37446733-118c-46f6-b903-027425f2ef02" providerId="ADAL" clId="{C2E83772-DA26-4380-B137-CF56788E7DC7}" dt="2025-04-07T17:27:21.487" v="627" actId="20577"/>
          <ac:spMkLst>
            <pc:docMk/>
            <pc:sldMk cId="2711289069" sldId="320"/>
            <ac:spMk id="2" creationId="{516CF2B6-096A-39CE-2010-EEB3CCE46AA5}"/>
          </ac:spMkLst>
        </pc:spChg>
        <pc:spChg chg="mod">
          <ac:chgData name="Opher Donchin" userId="37446733-118c-46f6-b903-027425f2ef02" providerId="ADAL" clId="{C2E83772-DA26-4380-B137-CF56788E7DC7}" dt="2025-04-07T17:29:00.098" v="700" actId="404"/>
          <ac:spMkLst>
            <pc:docMk/>
            <pc:sldMk cId="2711289069" sldId="320"/>
            <ac:spMk id="3" creationId="{059105F5-6376-E5EE-FD09-37E71758F631}"/>
          </ac:spMkLst>
        </pc:spChg>
        <pc:picChg chg="add mod">
          <ac:chgData name="Opher Donchin" userId="37446733-118c-46f6-b903-027425f2ef02" providerId="ADAL" clId="{C2E83772-DA26-4380-B137-CF56788E7DC7}" dt="2025-04-07T17:28:11.974" v="631" actId="1076"/>
          <ac:picMkLst>
            <pc:docMk/>
            <pc:sldMk cId="2711289069" sldId="320"/>
            <ac:picMk id="4" creationId="{6CF9F97E-4B77-0291-678E-22246CC62A99}"/>
          </ac:picMkLst>
        </pc:picChg>
      </pc:sldChg>
      <pc:sldChg chg="del">
        <pc:chgData name="Opher Donchin" userId="37446733-118c-46f6-b903-027425f2ef02" providerId="ADAL" clId="{C2E83772-DA26-4380-B137-CF56788E7DC7}" dt="2025-04-07T16:38:15.011" v="359" actId="47"/>
        <pc:sldMkLst>
          <pc:docMk/>
          <pc:sldMk cId="2744381985" sldId="320"/>
        </pc:sldMkLst>
      </pc:sldChg>
      <pc:sldChg chg="addSp delSp modSp new mod">
        <pc:chgData name="Opher Donchin" userId="37446733-118c-46f6-b903-027425f2ef02" providerId="ADAL" clId="{C2E83772-DA26-4380-B137-CF56788E7DC7}" dt="2025-04-07T18:45:13.682" v="783" actId="1076"/>
        <pc:sldMkLst>
          <pc:docMk/>
          <pc:sldMk cId="3552961593" sldId="321"/>
        </pc:sldMkLst>
        <pc:spChg chg="mod">
          <ac:chgData name="Opher Donchin" userId="37446733-118c-46f6-b903-027425f2ef02" providerId="ADAL" clId="{C2E83772-DA26-4380-B137-CF56788E7DC7}" dt="2025-04-07T17:30:36.896" v="758" actId="20577"/>
          <ac:spMkLst>
            <pc:docMk/>
            <pc:sldMk cId="3552961593" sldId="321"/>
            <ac:spMk id="2" creationId="{8BBA5039-D857-9779-0219-F57F0267700B}"/>
          </ac:spMkLst>
        </pc:spChg>
        <pc:spChg chg="del">
          <ac:chgData name="Opher Donchin" userId="37446733-118c-46f6-b903-027425f2ef02" providerId="ADAL" clId="{C2E83772-DA26-4380-B137-CF56788E7DC7}" dt="2025-04-07T18:15:17.598" v="769"/>
          <ac:spMkLst>
            <pc:docMk/>
            <pc:sldMk cId="3552961593" sldId="321"/>
            <ac:spMk id="3" creationId="{4DD8E0B4-AB40-1712-487A-90C0E1953FB6}"/>
          </ac:spMkLst>
        </pc:spChg>
        <pc:spChg chg="add del mod">
          <ac:chgData name="Opher Donchin" userId="37446733-118c-46f6-b903-027425f2ef02" providerId="ADAL" clId="{C2E83772-DA26-4380-B137-CF56788E7DC7}" dt="2025-04-07T18:16:07.468" v="777"/>
          <ac:spMkLst>
            <pc:docMk/>
            <pc:sldMk cId="3552961593" sldId="321"/>
            <ac:spMk id="8" creationId="{14D73A03-1818-1BA5-D169-157FBA2B62A4}"/>
          </ac:spMkLst>
        </pc:spChg>
        <pc:graphicFrameChg chg="add del mod">
          <ac:chgData name="Opher Donchin" userId="37446733-118c-46f6-b903-027425f2ef02" providerId="ADAL" clId="{C2E83772-DA26-4380-B137-CF56788E7DC7}" dt="2025-04-07T18:15:17.559" v="768"/>
          <ac:graphicFrameMkLst>
            <pc:docMk/>
            <pc:sldMk cId="3552961593" sldId="321"/>
            <ac:graphicFrameMk id="5" creationId="{7D4527FB-8A17-1EE7-6D07-243910FB0B2B}"/>
          </ac:graphicFrameMkLst>
        </pc:graphicFrameChg>
        <pc:picChg chg="add del mod">
          <ac:chgData name="Opher Donchin" userId="37446733-118c-46f6-b903-027425f2ef02" providerId="ADAL" clId="{C2E83772-DA26-4380-B137-CF56788E7DC7}" dt="2025-04-07T18:15:31.268" v="775" actId="478"/>
          <ac:picMkLst>
            <pc:docMk/>
            <pc:sldMk cId="3552961593" sldId="321"/>
            <ac:picMk id="4" creationId="{31D11DFF-A80D-7783-9B91-82889A5AA5A2}"/>
          </ac:picMkLst>
        </pc:picChg>
        <pc:picChg chg="add del mod">
          <ac:chgData name="Opher Donchin" userId="37446733-118c-46f6-b903-027425f2ef02" providerId="ADAL" clId="{C2E83772-DA26-4380-B137-CF56788E7DC7}" dt="2025-04-07T18:16:02.341" v="776" actId="478"/>
          <ac:picMkLst>
            <pc:docMk/>
            <pc:sldMk cId="3552961593" sldId="321"/>
            <ac:picMk id="7" creationId="{8C9AD460-099E-2020-7AD2-9BE17514F4A2}"/>
          </ac:picMkLst>
        </pc:picChg>
        <pc:picChg chg="add mod">
          <ac:chgData name="Opher Donchin" userId="37446733-118c-46f6-b903-027425f2ef02" providerId="ADAL" clId="{C2E83772-DA26-4380-B137-CF56788E7DC7}" dt="2025-04-07T18:45:13.682" v="783" actId="1076"/>
          <ac:picMkLst>
            <pc:docMk/>
            <pc:sldMk cId="3552961593" sldId="321"/>
            <ac:picMk id="10" creationId="{B19CD288-1919-C628-E878-03F718A34AFC}"/>
          </ac:picMkLst>
        </pc:picChg>
      </pc:sldChg>
      <pc:sldChg chg="addSp delSp modSp new mod modAnim">
        <pc:chgData name="Opher Donchin" userId="37446733-118c-46f6-b903-027425f2ef02" providerId="ADAL" clId="{C2E83772-DA26-4380-B137-CF56788E7DC7}" dt="2025-04-07T21:24:28.153" v="1559" actId="20577"/>
        <pc:sldMkLst>
          <pc:docMk/>
          <pc:sldMk cId="190724791" sldId="322"/>
        </pc:sldMkLst>
        <pc:spChg chg="mod">
          <ac:chgData name="Opher Donchin" userId="37446733-118c-46f6-b903-027425f2ef02" providerId="ADAL" clId="{C2E83772-DA26-4380-B137-CF56788E7DC7}" dt="2025-04-07T18:48:38.659" v="887" actId="20577"/>
          <ac:spMkLst>
            <pc:docMk/>
            <pc:sldMk cId="190724791" sldId="322"/>
            <ac:spMk id="2" creationId="{500C21E8-BED9-CDDD-D827-13461F66A85C}"/>
          </ac:spMkLst>
        </pc:spChg>
        <pc:spChg chg="mod">
          <ac:chgData name="Opher Donchin" userId="37446733-118c-46f6-b903-027425f2ef02" providerId="ADAL" clId="{C2E83772-DA26-4380-B137-CF56788E7DC7}" dt="2025-04-07T21:24:28.153" v="1559" actId="20577"/>
          <ac:spMkLst>
            <pc:docMk/>
            <pc:sldMk cId="190724791" sldId="322"/>
            <ac:spMk id="3" creationId="{B05EC40D-F13A-B214-05D5-7CE52E95646A}"/>
          </ac:spMkLst>
        </pc:spChg>
        <pc:picChg chg="add del mod">
          <ac:chgData name="Opher Donchin" userId="37446733-118c-46f6-b903-027425f2ef02" providerId="ADAL" clId="{C2E83772-DA26-4380-B137-CF56788E7DC7}" dt="2025-04-07T18:48:41" v="888" actId="478"/>
          <ac:picMkLst>
            <pc:docMk/>
            <pc:sldMk cId="190724791" sldId="322"/>
            <ac:picMk id="4" creationId="{8A0EFC82-F60A-15A6-A2AD-6791D17CA69A}"/>
          </ac:picMkLst>
        </pc:picChg>
        <pc:picChg chg="add mod">
          <ac:chgData name="Opher Donchin" userId="37446733-118c-46f6-b903-027425f2ef02" providerId="ADAL" clId="{C2E83772-DA26-4380-B137-CF56788E7DC7}" dt="2025-04-07T18:50:06.995" v="1035" actId="14100"/>
          <ac:picMkLst>
            <pc:docMk/>
            <pc:sldMk cId="190724791" sldId="322"/>
            <ac:picMk id="5" creationId="{020BBAB0-B435-73A0-6F63-6A01BAA56AFD}"/>
          </ac:picMkLst>
        </pc:picChg>
        <pc:picChg chg="add mod">
          <ac:chgData name="Opher Donchin" userId="37446733-118c-46f6-b903-027425f2ef02" providerId="ADAL" clId="{C2E83772-DA26-4380-B137-CF56788E7DC7}" dt="2025-04-07T21:12:14.951" v="1101" actId="14100"/>
          <ac:picMkLst>
            <pc:docMk/>
            <pc:sldMk cId="190724791" sldId="322"/>
            <ac:picMk id="6" creationId="{C52C1E05-7465-CDAD-4BFD-C21F7CFCB2C8}"/>
          </ac:picMkLst>
        </pc:picChg>
        <pc:picChg chg="add mod">
          <ac:chgData name="Opher Donchin" userId="37446733-118c-46f6-b903-027425f2ef02" providerId="ADAL" clId="{C2E83772-DA26-4380-B137-CF56788E7DC7}" dt="2025-04-07T21:14:09.469" v="1118"/>
          <ac:picMkLst>
            <pc:docMk/>
            <pc:sldMk cId="190724791" sldId="322"/>
            <ac:picMk id="7" creationId="{1BA011C0-D957-5AAE-CF46-220EFED687C6}"/>
          </ac:picMkLst>
        </pc:picChg>
        <pc:picChg chg="add mod">
          <ac:chgData name="Opher Donchin" userId="37446733-118c-46f6-b903-027425f2ef02" providerId="ADAL" clId="{C2E83772-DA26-4380-B137-CF56788E7DC7}" dt="2025-04-07T21:13:30.742" v="1113" actId="14100"/>
          <ac:picMkLst>
            <pc:docMk/>
            <pc:sldMk cId="190724791" sldId="322"/>
            <ac:picMk id="8" creationId="{B8D9AEE8-25AF-2D8F-B723-FD3991AD777A}"/>
          </ac:picMkLst>
        </pc:picChg>
      </pc:sldChg>
      <pc:sldChg chg="addSp delSp modSp new mod modClrScheme chgLayout">
        <pc:chgData name="Opher Donchin" userId="37446733-118c-46f6-b903-027425f2ef02" providerId="ADAL" clId="{C2E83772-DA26-4380-B137-CF56788E7DC7}" dt="2025-04-07T21:25:36.821" v="1637" actId="20577"/>
        <pc:sldMkLst>
          <pc:docMk/>
          <pc:sldMk cId="3995379698" sldId="323"/>
        </pc:sldMkLst>
        <pc:spChg chg="mod ord">
          <ac:chgData name="Opher Donchin" userId="37446733-118c-46f6-b903-027425f2ef02" providerId="ADAL" clId="{C2E83772-DA26-4380-B137-CF56788E7DC7}" dt="2025-04-07T21:25:33.661" v="1631" actId="20577"/>
          <ac:spMkLst>
            <pc:docMk/>
            <pc:sldMk cId="3995379698" sldId="323"/>
            <ac:spMk id="2" creationId="{6B97F652-6D03-55A3-3E8C-7070F1BB9177}"/>
          </ac:spMkLst>
        </pc:spChg>
        <pc:spChg chg="del">
          <ac:chgData name="Opher Donchin" userId="37446733-118c-46f6-b903-027425f2ef02" providerId="ADAL" clId="{C2E83772-DA26-4380-B137-CF56788E7DC7}" dt="2025-04-07T21:15:29.329" v="1147" actId="700"/>
          <ac:spMkLst>
            <pc:docMk/>
            <pc:sldMk cId="3995379698" sldId="323"/>
            <ac:spMk id="3" creationId="{EA9B1CC8-0A80-E2C3-9F44-74AD10BC0A93}"/>
          </ac:spMkLst>
        </pc:spChg>
        <pc:graphicFrameChg chg="add mod modGraphic">
          <ac:chgData name="Opher Donchin" userId="37446733-118c-46f6-b903-027425f2ef02" providerId="ADAL" clId="{C2E83772-DA26-4380-B137-CF56788E7DC7}" dt="2025-04-07T21:25:36.821" v="1637" actId="20577"/>
          <ac:graphicFrameMkLst>
            <pc:docMk/>
            <pc:sldMk cId="3995379698" sldId="323"/>
            <ac:graphicFrameMk id="4" creationId="{5653F4EA-68F3-7D77-9623-82B6F8AD0B7B}"/>
          </ac:graphicFrameMkLst>
        </pc:graphicFrameChg>
      </pc:sldChg>
      <pc:sldChg chg="addSp delSp modSp add mod">
        <pc:chgData name="Opher Donchin" userId="37446733-118c-46f6-b903-027425f2ef02" providerId="ADAL" clId="{C2E83772-DA26-4380-B137-CF56788E7DC7}" dt="2025-04-07T21:49:29.398" v="1742" actId="1076"/>
        <pc:sldMkLst>
          <pc:docMk/>
          <pc:sldMk cId="948801001" sldId="324"/>
        </pc:sldMkLst>
        <pc:spChg chg="mod">
          <ac:chgData name="Opher Donchin" userId="37446733-118c-46f6-b903-027425f2ef02" providerId="ADAL" clId="{C2E83772-DA26-4380-B137-CF56788E7DC7}" dt="2025-04-07T21:34:20.513" v="1664" actId="20577"/>
          <ac:spMkLst>
            <pc:docMk/>
            <pc:sldMk cId="948801001" sldId="324"/>
            <ac:spMk id="2" creationId="{017CF5BC-9AD5-FFDE-6CE6-EB4BE4F65372}"/>
          </ac:spMkLst>
        </pc:spChg>
        <pc:spChg chg="add mod">
          <ac:chgData name="Opher Donchin" userId="37446733-118c-46f6-b903-027425f2ef02" providerId="ADAL" clId="{C2E83772-DA26-4380-B137-CF56788E7DC7}" dt="2025-04-07T21:36:16.113" v="1684" actId="113"/>
          <ac:spMkLst>
            <pc:docMk/>
            <pc:sldMk cId="948801001" sldId="324"/>
            <ac:spMk id="3" creationId="{A1AB60C7-A8E2-6524-1898-DDCCFB5CC67B}"/>
          </ac:spMkLst>
        </pc:spChg>
        <pc:spChg chg="add mod">
          <ac:chgData name="Opher Donchin" userId="37446733-118c-46f6-b903-027425f2ef02" providerId="ADAL" clId="{C2E83772-DA26-4380-B137-CF56788E7DC7}" dt="2025-04-07T21:36:29.464" v="1696" actId="20577"/>
          <ac:spMkLst>
            <pc:docMk/>
            <pc:sldMk cId="948801001" sldId="324"/>
            <ac:spMk id="5" creationId="{3273BAFC-3F09-13D5-3067-27FD42BCC638}"/>
          </ac:spMkLst>
        </pc:spChg>
        <pc:spChg chg="add del">
          <ac:chgData name="Opher Donchin" userId="37446733-118c-46f6-b903-027425f2ef02" providerId="ADAL" clId="{C2E83772-DA26-4380-B137-CF56788E7DC7}" dt="2025-04-07T21:39:18.843" v="1705"/>
          <ac:spMkLst>
            <pc:docMk/>
            <pc:sldMk cId="948801001" sldId="324"/>
            <ac:spMk id="7" creationId="{23C78094-32F9-B63B-4CE9-AD3408A24CF9}"/>
          </ac:spMkLst>
        </pc:spChg>
        <pc:spChg chg="add mod">
          <ac:chgData name="Opher Donchin" userId="37446733-118c-46f6-b903-027425f2ef02" providerId="ADAL" clId="{C2E83772-DA26-4380-B137-CF56788E7DC7}" dt="2025-04-07T21:39:43.980" v="1715" actId="20577"/>
          <ac:spMkLst>
            <pc:docMk/>
            <pc:sldMk cId="948801001" sldId="324"/>
            <ac:spMk id="8" creationId="{4FC98056-6E57-24B7-75C1-4B97D57AB9E6}"/>
          </ac:spMkLst>
        </pc:spChg>
        <pc:spChg chg="add del mod">
          <ac:chgData name="Opher Donchin" userId="37446733-118c-46f6-b903-027425f2ef02" providerId="ADAL" clId="{C2E83772-DA26-4380-B137-CF56788E7DC7}" dt="2025-04-07T21:49:20.333" v="1739" actId="478"/>
          <ac:spMkLst>
            <pc:docMk/>
            <pc:sldMk cId="948801001" sldId="324"/>
            <ac:spMk id="9" creationId="{B437F0E0-CD01-2260-D17C-E2B2F4BEBBEA}"/>
          </ac:spMkLst>
        </pc:spChg>
        <pc:spChg chg="add">
          <ac:chgData name="Opher Donchin" userId="37446733-118c-46f6-b903-027425f2ef02" providerId="ADAL" clId="{C2E83772-DA26-4380-B137-CF56788E7DC7}" dt="2025-04-07T21:49:16.377" v="1737"/>
          <ac:spMkLst>
            <pc:docMk/>
            <pc:sldMk cId="948801001" sldId="324"/>
            <ac:spMk id="10" creationId="{8FE2F352-2EB9-1481-55F1-84B67D25E09C}"/>
          </ac:spMkLst>
        </pc:spChg>
        <pc:graphicFrameChg chg="del">
          <ac:chgData name="Opher Donchin" userId="37446733-118c-46f6-b903-027425f2ef02" providerId="ADAL" clId="{C2E83772-DA26-4380-B137-CF56788E7DC7}" dt="2025-04-07T21:34:08.038" v="1639" actId="478"/>
          <ac:graphicFrameMkLst>
            <pc:docMk/>
            <pc:sldMk cId="948801001" sldId="324"/>
            <ac:graphicFrameMk id="4" creationId="{95F46607-774A-DE28-F075-20F8EFE8CBD2}"/>
          </ac:graphicFrameMkLst>
        </pc:graphicFrameChg>
        <pc:picChg chg="add mod">
          <ac:chgData name="Opher Donchin" userId="37446733-118c-46f6-b903-027425f2ef02" providerId="ADAL" clId="{C2E83772-DA26-4380-B137-CF56788E7DC7}" dt="2025-04-07T21:49:29.398" v="1742" actId="1076"/>
          <ac:picMkLst>
            <pc:docMk/>
            <pc:sldMk cId="948801001" sldId="324"/>
            <ac:picMk id="11" creationId="{DA7E2265-7C31-98CC-FDE0-5D48FA2E5881}"/>
          </ac:picMkLst>
        </pc:picChg>
        <pc:picChg chg="add mod">
          <ac:chgData name="Opher Donchin" userId="37446733-118c-46f6-b903-027425f2ef02" providerId="ADAL" clId="{C2E83772-DA26-4380-B137-CF56788E7DC7}" dt="2025-04-07T21:36:11.654" v="1682" actId="1076"/>
          <ac:picMkLst>
            <pc:docMk/>
            <pc:sldMk cId="948801001" sldId="324"/>
            <ac:picMk id="1026" creationId="{CF48B80D-597F-3313-7E7A-E265437668B1}"/>
          </ac:picMkLst>
        </pc:picChg>
        <pc:picChg chg="add mod">
          <ac:chgData name="Opher Donchin" userId="37446733-118c-46f6-b903-027425f2ef02" providerId="ADAL" clId="{C2E83772-DA26-4380-B137-CF56788E7DC7}" dt="2025-04-07T21:38:33.274" v="1701" actId="1076"/>
          <ac:picMkLst>
            <pc:docMk/>
            <pc:sldMk cId="948801001" sldId="324"/>
            <ac:picMk id="1028" creationId="{811C0089-7E91-FDD5-9FA9-DA7D5494883D}"/>
          </ac:picMkLst>
        </pc:picChg>
        <pc:picChg chg="add mod">
          <ac:chgData name="Opher Donchin" userId="37446733-118c-46f6-b903-027425f2ef02" providerId="ADAL" clId="{C2E83772-DA26-4380-B137-CF56788E7DC7}" dt="2025-04-07T21:39:33.398" v="1708" actId="1076"/>
          <ac:picMkLst>
            <pc:docMk/>
            <pc:sldMk cId="948801001" sldId="324"/>
            <ac:picMk id="1030" creationId="{B4A2B093-A6C1-FFBF-216A-6EF7A2FD1353}"/>
          </ac:picMkLst>
        </pc:picChg>
        <pc:picChg chg="add mod">
          <ac:chgData name="Opher Donchin" userId="37446733-118c-46f6-b903-027425f2ef02" providerId="ADAL" clId="{C2E83772-DA26-4380-B137-CF56788E7DC7}" dt="2025-04-07T21:46:43.764" v="1720" actId="1076"/>
          <ac:picMkLst>
            <pc:docMk/>
            <pc:sldMk cId="948801001" sldId="324"/>
            <ac:picMk id="1032" creationId="{44CB7E73-BE66-0FD9-FED3-92EB67BDBC94}"/>
          </ac:picMkLst>
        </pc:picChg>
      </pc:sldChg>
      <pc:sldChg chg="modSp add mod">
        <pc:chgData name="Opher Donchin" userId="37446733-118c-46f6-b903-027425f2ef02" providerId="ADAL" clId="{C2E83772-DA26-4380-B137-CF56788E7DC7}" dt="2025-04-07T21:51:15.349" v="1957" actId="20577"/>
        <pc:sldMkLst>
          <pc:docMk/>
          <pc:sldMk cId="3010570130" sldId="325"/>
        </pc:sldMkLst>
        <pc:spChg chg="mod">
          <ac:chgData name="Opher Donchin" userId="37446733-118c-46f6-b903-027425f2ef02" providerId="ADAL" clId="{C2E83772-DA26-4380-B137-CF56788E7DC7}" dt="2025-04-07T21:50:00.994" v="1745" actId="20577"/>
          <ac:spMkLst>
            <pc:docMk/>
            <pc:sldMk cId="3010570130" sldId="325"/>
            <ac:spMk id="2" creationId="{54EC011F-686B-AD19-BD2D-619F395100DC}"/>
          </ac:spMkLst>
        </pc:spChg>
        <pc:spChg chg="mod">
          <ac:chgData name="Opher Donchin" userId="37446733-118c-46f6-b903-027425f2ef02" providerId="ADAL" clId="{C2E83772-DA26-4380-B137-CF56788E7DC7}" dt="2025-04-07T21:51:15.349" v="1957" actId="20577"/>
          <ac:spMkLst>
            <pc:docMk/>
            <pc:sldMk cId="3010570130" sldId="325"/>
            <ac:spMk id="3" creationId="{9FEB48AA-A50B-E359-E034-A288BEFC4CBC}"/>
          </ac:spMkLst>
        </pc:spChg>
      </pc:sldChg>
      <pc:sldChg chg="addSp delSp modSp new mod modAnim">
        <pc:chgData name="Opher Donchin" userId="37446733-118c-46f6-b903-027425f2ef02" providerId="ADAL" clId="{C2E83772-DA26-4380-B137-CF56788E7DC7}" dt="2025-04-07T23:18:51.943" v="2064"/>
        <pc:sldMkLst>
          <pc:docMk/>
          <pc:sldMk cId="1074683007" sldId="326"/>
        </pc:sldMkLst>
        <pc:spChg chg="mod">
          <ac:chgData name="Opher Donchin" userId="37446733-118c-46f6-b903-027425f2ef02" providerId="ADAL" clId="{C2E83772-DA26-4380-B137-CF56788E7DC7}" dt="2025-04-07T23:18:09.841" v="2015" actId="20577"/>
          <ac:spMkLst>
            <pc:docMk/>
            <pc:sldMk cId="1074683007" sldId="326"/>
            <ac:spMk id="2" creationId="{847E0C57-8A6E-9E43-AA44-470E8CE3359A}"/>
          </ac:spMkLst>
        </pc:spChg>
        <pc:spChg chg="mod">
          <ac:chgData name="Opher Donchin" userId="37446733-118c-46f6-b903-027425f2ef02" providerId="ADAL" clId="{C2E83772-DA26-4380-B137-CF56788E7DC7}" dt="2025-04-07T23:18:38.389" v="2062" actId="404"/>
          <ac:spMkLst>
            <pc:docMk/>
            <pc:sldMk cId="1074683007" sldId="326"/>
            <ac:spMk id="3" creationId="{C0F45EB8-982A-AED1-ED09-27445CB34C1A}"/>
          </ac:spMkLst>
        </pc:spChg>
        <pc:picChg chg="add mod">
          <ac:chgData name="Opher Donchin" userId="37446733-118c-46f6-b903-027425f2ef02" providerId="ADAL" clId="{C2E83772-DA26-4380-B137-CF56788E7DC7}" dt="2025-04-07T23:17:12.370" v="1992" actId="1076"/>
          <ac:picMkLst>
            <pc:docMk/>
            <pc:sldMk cId="1074683007" sldId="326"/>
            <ac:picMk id="4" creationId="{EEE384A2-3C9A-D248-1AD7-9A2100004156}"/>
          </ac:picMkLst>
        </pc:picChg>
        <pc:picChg chg="add mod">
          <ac:chgData name="Opher Donchin" userId="37446733-118c-46f6-b903-027425f2ef02" providerId="ADAL" clId="{C2E83772-DA26-4380-B137-CF56788E7DC7}" dt="2025-04-07T23:18:22.563" v="2021" actId="1076"/>
          <ac:picMkLst>
            <pc:docMk/>
            <pc:sldMk cId="1074683007" sldId="326"/>
            <ac:picMk id="5" creationId="{EAD77843-4F70-F2E3-C4C5-6452396BB84E}"/>
          </ac:picMkLst>
        </pc:picChg>
        <pc:picChg chg="add mod">
          <ac:chgData name="Opher Donchin" userId="37446733-118c-46f6-b903-027425f2ef02" providerId="ADAL" clId="{C2E83772-DA26-4380-B137-CF56788E7DC7}" dt="2025-04-07T23:18:20.140" v="2020" actId="14100"/>
          <ac:picMkLst>
            <pc:docMk/>
            <pc:sldMk cId="1074683007" sldId="326"/>
            <ac:picMk id="6" creationId="{25CAD181-4A84-07BB-242F-F055E39FA70E}"/>
          </ac:picMkLst>
        </pc:picChg>
        <pc:picChg chg="add del mod">
          <ac:chgData name="Opher Donchin" userId="37446733-118c-46f6-b903-027425f2ef02" providerId="ADAL" clId="{C2E83772-DA26-4380-B137-CF56788E7DC7}" dt="2025-04-07T23:17:15.393" v="1994" actId="478"/>
          <ac:picMkLst>
            <pc:docMk/>
            <pc:sldMk cId="1074683007" sldId="326"/>
            <ac:picMk id="2050" creationId="{DB3B5737-E4BA-79F1-59FF-9D707CE52AE6}"/>
          </ac:picMkLst>
        </pc:picChg>
      </pc:sldChg>
      <pc:sldChg chg="addSp delSp modSp add mod modAnim">
        <pc:chgData name="Opher Donchin" userId="37446733-118c-46f6-b903-027425f2ef02" providerId="ADAL" clId="{C2E83772-DA26-4380-B137-CF56788E7DC7}" dt="2025-04-07T23:21:18.976" v="2100"/>
        <pc:sldMkLst>
          <pc:docMk/>
          <pc:sldMk cId="2585876686" sldId="327"/>
        </pc:sldMkLst>
        <pc:spChg chg="mod">
          <ac:chgData name="Opher Donchin" userId="37446733-118c-46f6-b903-027425f2ef02" providerId="ADAL" clId="{C2E83772-DA26-4380-B137-CF56788E7DC7}" dt="2025-04-07T23:20:36.656" v="2094" actId="20577"/>
          <ac:spMkLst>
            <pc:docMk/>
            <pc:sldMk cId="2585876686" sldId="327"/>
            <ac:spMk id="3" creationId="{985AE7EB-22B2-3FB5-1C0F-F9286D3309D3}"/>
          </ac:spMkLst>
        </pc:spChg>
        <pc:picChg chg="del">
          <ac:chgData name="Opher Donchin" userId="37446733-118c-46f6-b903-027425f2ef02" providerId="ADAL" clId="{C2E83772-DA26-4380-B137-CF56788E7DC7}" dt="2025-04-07T23:20:25.304" v="2065" actId="478"/>
          <ac:picMkLst>
            <pc:docMk/>
            <pc:sldMk cId="2585876686" sldId="327"/>
            <ac:picMk id="4" creationId="{194FA627-F85D-D5E0-62B6-55F49B20BE83}"/>
          </ac:picMkLst>
        </pc:picChg>
        <pc:picChg chg="add mod">
          <ac:chgData name="Opher Donchin" userId="37446733-118c-46f6-b903-027425f2ef02" providerId="ADAL" clId="{C2E83772-DA26-4380-B137-CF56788E7DC7}" dt="2025-04-07T23:21:07.702" v="2097" actId="14100"/>
          <ac:picMkLst>
            <pc:docMk/>
            <pc:sldMk cId="2585876686" sldId="327"/>
            <ac:picMk id="5" creationId="{70F3E717-F4BE-8C63-1946-974CC6612EB2}"/>
          </ac:picMkLst>
        </pc:picChg>
        <pc:picChg chg="mod">
          <ac:chgData name="Opher Donchin" userId="37446733-118c-46f6-b903-027425f2ef02" providerId="ADAL" clId="{C2E83772-DA26-4380-B137-CF56788E7DC7}" dt="2025-04-07T23:20:30.243" v="2067" actId="14100"/>
          <ac:picMkLst>
            <pc:docMk/>
            <pc:sldMk cId="2585876686" sldId="327"/>
            <ac:picMk id="2050" creationId="{76F1B9F3-2733-C91A-C10A-58425B3D3835}"/>
          </ac:picMkLst>
        </pc:picChg>
      </pc:sldChg>
      <pc:sldChg chg="addSp delSp modSp new mod">
        <pc:chgData name="Opher Donchin" userId="37446733-118c-46f6-b903-027425f2ef02" providerId="ADAL" clId="{C2E83772-DA26-4380-B137-CF56788E7DC7}" dt="2025-04-07T23:48:16.620" v="2241" actId="27636"/>
        <pc:sldMkLst>
          <pc:docMk/>
          <pc:sldMk cId="2909162036" sldId="328"/>
        </pc:sldMkLst>
        <pc:spChg chg="mod">
          <ac:chgData name="Opher Donchin" userId="37446733-118c-46f6-b903-027425f2ef02" providerId="ADAL" clId="{C2E83772-DA26-4380-B137-CF56788E7DC7}" dt="2025-04-07T23:34:50.373" v="2124" actId="20577"/>
          <ac:spMkLst>
            <pc:docMk/>
            <pc:sldMk cId="2909162036" sldId="328"/>
            <ac:spMk id="2" creationId="{1C3EF461-D057-19A7-CA7C-3EBF4776A4A9}"/>
          </ac:spMkLst>
        </pc:spChg>
        <pc:spChg chg="mod">
          <ac:chgData name="Opher Donchin" userId="37446733-118c-46f6-b903-027425f2ef02" providerId="ADAL" clId="{C2E83772-DA26-4380-B137-CF56788E7DC7}" dt="2025-04-07T23:48:16.620" v="2241" actId="27636"/>
          <ac:spMkLst>
            <pc:docMk/>
            <pc:sldMk cId="2909162036" sldId="328"/>
            <ac:spMk id="3" creationId="{88CADD20-7856-089A-DBDE-77A5591AB0EC}"/>
          </ac:spMkLst>
        </pc:spChg>
        <pc:picChg chg="add mod">
          <ac:chgData name="Opher Donchin" userId="37446733-118c-46f6-b903-027425f2ef02" providerId="ADAL" clId="{C2E83772-DA26-4380-B137-CF56788E7DC7}" dt="2025-04-07T23:36:03.252" v="2163" actId="14100"/>
          <ac:picMkLst>
            <pc:docMk/>
            <pc:sldMk cId="2909162036" sldId="328"/>
            <ac:picMk id="4" creationId="{54B302D6-9034-1A10-2B06-3FB0B6779603}"/>
          </ac:picMkLst>
        </pc:picChg>
        <pc:picChg chg="add del">
          <ac:chgData name="Opher Donchin" userId="37446733-118c-46f6-b903-027425f2ef02" providerId="ADAL" clId="{C2E83772-DA26-4380-B137-CF56788E7DC7}" dt="2025-04-07T23:36:07.737" v="2165" actId="478"/>
          <ac:picMkLst>
            <pc:docMk/>
            <pc:sldMk cId="2909162036" sldId="328"/>
            <ac:picMk id="5" creationId="{6145C3D3-1D5B-281A-9C24-64D8BECB0ED3}"/>
          </ac:picMkLst>
        </pc:picChg>
        <pc:picChg chg="add del mod">
          <ac:chgData name="Opher Donchin" userId="37446733-118c-46f6-b903-027425f2ef02" providerId="ADAL" clId="{C2E83772-DA26-4380-B137-CF56788E7DC7}" dt="2025-04-07T23:47:44.522" v="2169" actId="478"/>
          <ac:picMkLst>
            <pc:docMk/>
            <pc:sldMk cId="2909162036" sldId="328"/>
            <ac:picMk id="6" creationId="{08D3D446-25CF-C035-404E-1C05BDD77B6A}"/>
          </ac:picMkLst>
        </pc:picChg>
        <pc:picChg chg="add mod">
          <ac:chgData name="Opher Donchin" userId="37446733-118c-46f6-b903-027425f2ef02" providerId="ADAL" clId="{C2E83772-DA26-4380-B137-CF56788E7DC7}" dt="2025-04-07T23:47:54.851" v="2174" actId="1076"/>
          <ac:picMkLst>
            <pc:docMk/>
            <pc:sldMk cId="2909162036" sldId="328"/>
            <ac:picMk id="7" creationId="{D37B939A-D01B-7F06-44D0-724C23133DC4}"/>
          </ac:picMkLst>
        </pc:picChg>
      </pc:sldChg>
      <pc:sldChg chg="addSp modSp new mod">
        <pc:chgData name="Opher Donchin" userId="37446733-118c-46f6-b903-027425f2ef02" providerId="ADAL" clId="{C2E83772-DA26-4380-B137-CF56788E7DC7}" dt="2025-04-08T00:06:22.844" v="2667" actId="20577"/>
        <pc:sldMkLst>
          <pc:docMk/>
          <pc:sldMk cId="135792543" sldId="329"/>
        </pc:sldMkLst>
        <pc:spChg chg="mod">
          <ac:chgData name="Opher Donchin" userId="37446733-118c-46f6-b903-027425f2ef02" providerId="ADAL" clId="{C2E83772-DA26-4380-B137-CF56788E7DC7}" dt="2025-04-08T00:03:36.563" v="2322" actId="20577"/>
          <ac:spMkLst>
            <pc:docMk/>
            <pc:sldMk cId="135792543" sldId="329"/>
            <ac:spMk id="2" creationId="{1DC2CA3D-9A70-F6BE-3944-FDE2132F6C44}"/>
          </ac:spMkLst>
        </pc:spChg>
        <pc:spChg chg="mod">
          <ac:chgData name="Opher Donchin" userId="37446733-118c-46f6-b903-027425f2ef02" providerId="ADAL" clId="{C2E83772-DA26-4380-B137-CF56788E7DC7}" dt="2025-04-08T00:06:22.844" v="2667" actId="20577"/>
          <ac:spMkLst>
            <pc:docMk/>
            <pc:sldMk cId="135792543" sldId="329"/>
            <ac:spMk id="3" creationId="{A4E1B66E-2C84-4B4A-1F54-E0D845F9B838}"/>
          </ac:spMkLst>
        </pc:spChg>
        <pc:spChg chg="add mod">
          <ac:chgData name="Opher Donchin" userId="37446733-118c-46f6-b903-027425f2ef02" providerId="ADAL" clId="{C2E83772-DA26-4380-B137-CF56788E7DC7}" dt="2025-04-08T00:04:35.138" v="2400" actId="1076"/>
          <ac:spMkLst>
            <pc:docMk/>
            <pc:sldMk cId="135792543" sldId="329"/>
            <ac:spMk id="5" creationId="{699243A5-5FA1-50CA-F468-9258F52FDFF1}"/>
          </ac:spMkLst>
        </pc:spChg>
        <pc:picChg chg="add mod">
          <ac:chgData name="Opher Donchin" userId="37446733-118c-46f6-b903-027425f2ef02" providerId="ADAL" clId="{C2E83772-DA26-4380-B137-CF56788E7DC7}" dt="2025-04-08T00:04:41.859" v="2401" actId="14100"/>
          <ac:picMkLst>
            <pc:docMk/>
            <pc:sldMk cId="135792543" sldId="329"/>
            <ac:picMk id="4" creationId="{D9946ED4-9D77-03E0-5A3D-8E3C1A74B900}"/>
          </ac:picMkLst>
        </pc:picChg>
      </pc:sldChg>
      <pc:sldChg chg="modSp add mod">
        <pc:chgData name="Opher Donchin" userId="37446733-118c-46f6-b903-027425f2ef02" providerId="ADAL" clId="{C2E83772-DA26-4380-B137-CF56788E7DC7}" dt="2025-04-08T00:07:54.357" v="2769" actId="20577"/>
        <pc:sldMkLst>
          <pc:docMk/>
          <pc:sldMk cId="1350260051" sldId="330"/>
        </pc:sldMkLst>
        <pc:spChg chg="mod">
          <ac:chgData name="Opher Donchin" userId="37446733-118c-46f6-b903-027425f2ef02" providerId="ADAL" clId="{C2E83772-DA26-4380-B137-CF56788E7DC7}" dt="2025-04-08T00:07:14.467" v="2670" actId="20577"/>
          <ac:spMkLst>
            <pc:docMk/>
            <pc:sldMk cId="1350260051" sldId="330"/>
            <ac:spMk id="2" creationId="{4B041091-9669-EFEE-87C7-C21A67E72FBB}"/>
          </ac:spMkLst>
        </pc:spChg>
        <pc:spChg chg="mod">
          <ac:chgData name="Opher Donchin" userId="37446733-118c-46f6-b903-027425f2ef02" providerId="ADAL" clId="{C2E83772-DA26-4380-B137-CF56788E7DC7}" dt="2025-04-08T00:07:54.357" v="2769" actId="20577"/>
          <ac:spMkLst>
            <pc:docMk/>
            <pc:sldMk cId="1350260051" sldId="330"/>
            <ac:spMk id="3" creationId="{2D5324C2-C833-EA80-3444-C0F088B892C1}"/>
          </ac:spMkLst>
        </pc:spChg>
      </pc:sldChg>
      <pc:sldChg chg="addSp delSp modSp new mod">
        <pc:chgData name="Opher Donchin" userId="37446733-118c-46f6-b903-027425f2ef02" providerId="ADAL" clId="{C2E83772-DA26-4380-B137-CF56788E7DC7}" dt="2025-04-08T00:09:45.394" v="2908" actId="403"/>
        <pc:sldMkLst>
          <pc:docMk/>
          <pc:sldMk cId="3277013668" sldId="331"/>
        </pc:sldMkLst>
        <pc:spChg chg="mod">
          <ac:chgData name="Opher Donchin" userId="37446733-118c-46f6-b903-027425f2ef02" providerId="ADAL" clId="{C2E83772-DA26-4380-B137-CF56788E7DC7}" dt="2025-04-08T00:08:33.217" v="2838" actId="20577"/>
          <ac:spMkLst>
            <pc:docMk/>
            <pc:sldMk cId="3277013668" sldId="331"/>
            <ac:spMk id="2" creationId="{EDC0389B-286F-0145-1724-9ECCE28DAE67}"/>
          </ac:spMkLst>
        </pc:spChg>
        <pc:spChg chg="add del mod">
          <ac:chgData name="Opher Donchin" userId="37446733-118c-46f6-b903-027425f2ef02" providerId="ADAL" clId="{C2E83772-DA26-4380-B137-CF56788E7DC7}" dt="2025-04-08T00:09:45.394" v="2908" actId="403"/>
          <ac:spMkLst>
            <pc:docMk/>
            <pc:sldMk cId="3277013668" sldId="331"/>
            <ac:spMk id="3" creationId="{E136542B-4B92-CEC3-2AD9-0437A8E80EEE}"/>
          </ac:spMkLst>
        </pc:spChg>
        <pc:picChg chg="add mod">
          <ac:chgData name="Opher Donchin" userId="37446733-118c-46f6-b903-027425f2ef02" providerId="ADAL" clId="{C2E83772-DA26-4380-B137-CF56788E7DC7}" dt="2025-04-08T00:08:59.640" v="2841"/>
          <ac:picMkLst>
            <pc:docMk/>
            <pc:sldMk cId="3277013668" sldId="331"/>
            <ac:picMk id="4" creationId="{8BC4412A-B8AD-3E68-BCE5-B5F432A1CBBC}"/>
          </ac:picMkLst>
        </pc:picChg>
        <pc:picChg chg="add mod">
          <ac:chgData name="Opher Donchin" userId="37446733-118c-46f6-b903-027425f2ef02" providerId="ADAL" clId="{C2E83772-DA26-4380-B137-CF56788E7DC7}" dt="2025-04-08T00:09:15.412" v="2846" actId="14100"/>
          <ac:picMkLst>
            <pc:docMk/>
            <pc:sldMk cId="3277013668" sldId="331"/>
            <ac:picMk id="5" creationId="{F415725A-1CDE-D486-B5F3-D4772FBCB0DA}"/>
          </ac:picMkLst>
        </pc:picChg>
      </pc:sldChg>
      <pc:sldChg chg="modSp add mod">
        <pc:chgData name="Opher Donchin" userId="37446733-118c-46f6-b903-027425f2ef02" providerId="ADAL" clId="{C2E83772-DA26-4380-B137-CF56788E7DC7}" dt="2025-04-08T00:11:06.428" v="2997" actId="20577"/>
        <pc:sldMkLst>
          <pc:docMk/>
          <pc:sldMk cId="2315954167" sldId="332"/>
        </pc:sldMkLst>
        <pc:spChg chg="mod">
          <ac:chgData name="Opher Donchin" userId="37446733-118c-46f6-b903-027425f2ef02" providerId="ADAL" clId="{C2E83772-DA26-4380-B137-CF56788E7DC7}" dt="2025-04-08T00:11:06.428" v="2997" actId="20577"/>
          <ac:spMkLst>
            <pc:docMk/>
            <pc:sldMk cId="2315954167" sldId="332"/>
            <ac:spMk id="3" creationId="{56B53F78-2754-DD7E-A49B-D404B10056B4}"/>
          </ac:spMkLst>
        </pc:spChg>
        <pc:picChg chg="mod">
          <ac:chgData name="Opher Donchin" userId="37446733-118c-46f6-b903-027425f2ef02" providerId="ADAL" clId="{C2E83772-DA26-4380-B137-CF56788E7DC7}" dt="2025-04-08T00:10:39.867" v="2913" actId="1076"/>
          <ac:picMkLst>
            <pc:docMk/>
            <pc:sldMk cId="2315954167" sldId="332"/>
            <ac:picMk id="5" creationId="{A187A382-F1D6-75E2-A7F3-FFBF604439FB}"/>
          </ac:picMkLst>
        </pc:picChg>
      </pc:sldChg>
      <pc:sldChg chg="addSp modSp new mod">
        <pc:chgData name="Opher Donchin" userId="37446733-118c-46f6-b903-027425f2ef02" providerId="ADAL" clId="{C2E83772-DA26-4380-B137-CF56788E7DC7}" dt="2025-04-08T00:12:14.613" v="3117" actId="20577"/>
        <pc:sldMkLst>
          <pc:docMk/>
          <pc:sldMk cId="854872964" sldId="333"/>
        </pc:sldMkLst>
        <pc:spChg chg="mod">
          <ac:chgData name="Opher Donchin" userId="37446733-118c-46f6-b903-027425f2ef02" providerId="ADAL" clId="{C2E83772-DA26-4380-B137-CF56788E7DC7}" dt="2025-04-08T00:11:38.756" v="3026" actId="20577"/>
          <ac:spMkLst>
            <pc:docMk/>
            <pc:sldMk cId="854872964" sldId="333"/>
            <ac:spMk id="2" creationId="{4E34C8D0-1ABD-9C4A-40F5-8BC5080064B5}"/>
          </ac:spMkLst>
        </pc:spChg>
        <pc:spChg chg="mod">
          <ac:chgData name="Opher Donchin" userId="37446733-118c-46f6-b903-027425f2ef02" providerId="ADAL" clId="{C2E83772-DA26-4380-B137-CF56788E7DC7}" dt="2025-04-08T00:12:14.613" v="3117" actId="20577"/>
          <ac:spMkLst>
            <pc:docMk/>
            <pc:sldMk cId="854872964" sldId="333"/>
            <ac:spMk id="3" creationId="{D50FC1CE-2DBD-0B60-5492-42A867DC64B2}"/>
          </ac:spMkLst>
        </pc:spChg>
        <pc:picChg chg="add mod">
          <ac:chgData name="Opher Donchin" userId="37446733-118c-46f6-b903-027425f2ef02" providerId="ADAL" clId="{C2E83772-DA26-4380-B137-CF56788E7DC7}" dt="2025-04-08T00:11:56.905" v="3066" actId="1076"/>
          <ac:picMkLst>
            <pc:docMk/>
            <pc:sldMk cId="854872964" sldId="333"/>
            <ac:picMk id="4" creationId="{12BD1474-5058-07F2-6F8F-8CEE1B62EA02}"/>
          </ac:picMkLst>
        </pc:picChg>
      </pc:sldChg>
      <pc:sldChg chg="addSp delSp modSp new mod modAnim">
        <pc:chgData name="Opher Donchin" userId="37446733-118c-46f6-b903-027425f2ef02" providerId="ADAL" clId="{C2E83772-DA26-4380-B137-CF56788E7DC7}" dt="2025-04-08T00:16:59.656" v="3252" actId="403"/>
        <pc:sldMkLst>
          <pc:docMk/>
          <pc:sldMk cId="3752035228" sldId="334"/>
        </pc:sldMkLst>
        <pc:spChg chg="mod">
          <ac:chgData name="Opher Donchin" userId="37446733-118c-46f6-b903-027425f2ef02" providerId="ADAL" clId="{C2E83772-DA26-4380-B137-CF56788E7DC7}" dt="2025-04-08T00:13:18.552" v="3159" actId="20577"/>
          <ac:spMkLst>
            <pc:docMk/>
            <pc:sldMk cId="3752035228" sldId="334"/>
            <ac:spMk id="2" creationId="{836AAD08-A812-FA19-04C5-F194359E1EF3}"/>
          </ac:spMkLst>
        </pc:spChg>
        <pc:spChg chg="add del mod">
          <ac:chgData name="Opher Donchin" userId="37446733-118c-46f6-b903-027425f2ef02" providerId="ADAL" clId="{C2E83772-DA26-4380-B137-CF56788E7DC7}" dt="2025-04-08T00:16:59.656" v="3252" actId="403"/>
          <ac:spMkLst>
            <pc:docMk/>
            <pc:sldMk cId="3752035228" sldId="334"/>
            <ac:spMk id="3" creationId="{4DE15930-79C2-1749-263D-7F0171877914}"/>
          </ac:spMkLst>
        </pc:spChg>
        <pc:picChg chg="add mod">
          <ac:chgData name="Opher Donchin" userId="37446733-118c-46f6-b903-027425f2ef02" providerId="ADAL" clId="{C2E83772-DA26-4380-B137-CF56788E7DC7}" dt="2025-04-08T00:15:01.285" v="3162"/>
          <ac:picMkLst>
            <pc:docMk/>
            <pc:sldMk cId="3752035228" sldId="334"/>
            <ac:picMk id="4" creationId="{C964B34B-82DA-22FD-3589-514264FEB1BA}"/>
          </ac:picMkLst>
        </pc:picChg>
        <pc:picChg chg="add mod">
          <ac:chgData name="Opher Donchin" userId="37446733-118c-46f6-b903-027425f2ef02" providerId="ADAL" clId="{C2E83772-DA26-4380-B137-CF56788E7DC7}" dt="2025-04-08T00:15:17.117" v="3164"/>
          <ac:picMkLst>
            <pc:docMk/>
            <pc:sldMk cId="3752035228" sldId="334"/>
            <ac:picMk id="5" creationId="{E0329477-35AA-3430-F270-F977A0347453}"/>
          </ac:picMkLst>
        </pc:picChg>
        <pc:picChg chg="add mod">
          <ac:chgData name="Opher Donchin" userId="37446733-118c-46f6-b903-027425f2ef02" providerId="ADAL" clId="{C2E83772-DA26-4380-B137-CF56788E7DC7}" dt="2025-04-08T00:15:43.958" v="3186" actId="1076"/>
          <ac:picMkLst>
            <pc:docMk/>
            <pc:sldMk cId="3752035228" sldId="334"/>
            <ac:picMk id="6" creationId="{66666FF9-AEAB-DF4D-B0AD-A7855E6A4876}"/>
          </ac:picMkLst>
        </pc:picChg>
      </pc:sldChg>
      <pc:sldChg chg="addSp delSp modSp new mod modAnim">
        <pc:chgData name="Opher Donchin" userId="37446733-118c-46f6-b903-027425f2ef02" providerId="ADAL" clId="{C2E83772-DA26-4380-B137-CF56788E7DC7}" dt="2025-04-08T00:41:32.085" v="3454"/>
        <pc:sldMkLst>
          <pc:docMk/>
          <pc:sldMk cId="2721740012" sldId="335"/>
        </pc:sldMkLst>
        <pc:spChg chg="mod">
          <ac:chgData name="Opher Donchin" userId="37446733-118c-46f6-b903-027425f2ef02" providerId="ADAL" clId="{C2E83772-DA26-4380-B137-CF56788E7DC7}" dt="2025-04-08T00:17:18.259" v="3299" actId="20577"/>
          <ac:spMkLst>
            <pc:docMk/>
            <pc:sldMk cId="2721740012" sldId="335"/>
            <ac:spMk id="2" creationId="{AE920EBA-E02F-AEE6-A497-377EE3124011}"/>
          </ac:spMkLst>
        </pc:spChg>
        <pc:spChg chg="mod">
          <ac:chgData name="Opher Donchin" userId="37446733-118c-46f6-b903-027425f2ef02" providerId="ADAL" clId="{C2E83772-DA26-4380-B137-CF56788E7DC7}" dt="2025-04-08T00:32:51.453" v="3349" actId="20577"/>
          <ac:spMkLst>
            <pc:docMk/>
            <pc:sldMk cId="2721740012" sldId="335"/>
            <ac:spMk id="3" creationId="{84A2E93E-A2A6-7387-9666-B3AC5A47F764}"/>
          </ac:spMkLst>
        </pc:spChg>
        <pc:spChg chg="add del">
          <ac:chgData name="Opher Donchin" userId="37446733-118c-46f6-b903-027425f2ef02" providerId="ADAL" clId="{C2E83772-DA26-4380-B137-CF56788E7DC7}" dt="2025-04-08T00:32:17.302" v="3304"/>
          <ac:spMkLst>
            <pc:docMk/>
            <pc:sldMk cId="2721740012" sldId="335"/>
            <ac:spMk id="5" creationId="{D4A03527-1553-7A12-6182-B20BF6722703}"/>
          </ac:spMkLst>
        </pc:spChg>
        <pc:spChg chg="add del">
          <ac:chgData name="Opher Donchin" userId="37446733-118c-46f6-b903-027425f2ef02" providerId="ADAL" clId="{C2E83772-DA26-4380-B137-CF56788E7DC7}" dt="2025-04-08T00:37:24.822" v="3354"/>
          <ac:spMkLst>
            <pc:docMk/>
            <pc:sldMk cId="2721740012" sldId="335"/>
            <ac:spMk id="8" creationId="{C5609B30-0815-3F7B-CD96-C6F212F6DFA8}"/>
          </ac:spMkLst>
        </pc:spChg>
        <pc:spChg chg="add mod">
          <ac:chgData name="Opher Donchin" userId="37446733-118c-46f6-b903-027425f2ef02" providerId="ADAL" clId="{C2E83772-DA26-4380-B137-CF56788E7DC7}" dt="2025-04-08T00:37:55.292" v="3382" actId="1076"/>
          <ac:spMkLst>
            <pc:docMk/>
            <pc:sldMk cId="2721740012" sldId="335"/>
            <ac:spMk id="10" creationId="{2F8D1C05-6246-E256-AD21-7C1B07EF05B2}"/>
          </ac:spMkLst>
        </pc:spChg>
        <pc:spChg chg="add mod">
          <ac:chgData name="Opher Donchin" userId="37446733-118c-46f6-b903-027425f2ef02" providerId="ADAL" clId="{C2E83772-DA26-4380-B137-CF56788E7DC7}" dt="2025-04-08T00:40:05.886" v="3452" actId="1076"/>
          <ac:spMkLst>
            <pc:docMk/>
            <pc:sldMk cId="2721740012" sldId="335"/>
            <ac:spMk id="12" creationId="{CE1465BB-D7CF-C129-A1A9-8B1C1D89E661}"/>
          </ac:spMkLst>
        </pc:spChg>
        <pc:picChg chg="add del mod">
          <ac:chgData name="Opher Donchin" userId="37446733-118c-46f6-b903-027425f2ef02" providerId="ADAL" clId="{C2E83772-DA26-4380-B137-CF56788E7DC7}" dt="2025-04-08T00:37:22.523" v="3350" actId="478"/>
          <ac:picMkLst>
            <pc:docMk/>
            <pc:sldMk cId="2721740012" sldId="335"/>
            <ac:picMk id="6" creationId="{041F3CB7-87AF-D94B-DA96-433AF78A912B}"/>
          </ac:picMkLst>
        </pc:picChg>
        <pc:picChg chg="add mod">
          <ac:chgData name="Opher Donchin" userId="37446733-118c-46f6-b903-027425f2ef02" providerId="ADAL" clId="{C2E83772-DA26-4380-B137-CF56788E7DC7}" dt="2025-04-08T00:37:58.286" v="3384" actId="14100"/>
          <ac:picMkLst>
            <pc:docMk/>
            <pc:sldMk cId="2721740012" sldId="335"/>
            <ac:picMk id="9" creationId="{4E19EBB5-E310-38CB-DA81-8B89F95A21A4}"/>
          </ac:picMkLst>
        </pc:picChg>
        <pc:picChg chg="add mod">
          <ac:chgData name="Opher Donchin" userId="37446733-118c-46f6-b903-027425f2ef02" providerId="ADAL" clId="{C2E83772-DA26-4380-B137-CF56788E7DC7}" dt="2025-04-08T00:40:07.260" v="3453" actId="1076"/>
          <ac:picMkLst>
            <pc:docMk/>
            <pc:sldMk cId="2721740012" sldId="335"/>
            <ac:picMk id="11" creationId="{9FC6B921-60F9-99FE-5200-C56C985B56CB}"/>
          </ac:picMkLst>
        </pc:picChg>
      </pc:sldChg>
      <pc:sldChg chg="modSp add mod">
        <pc:chgData name="Opher Donchin" userId="37446733-118c-46f6-b903-027425f2ef02" providerId="ADAL" clId="{C2E83772-DA26-4380-B137-CF56788E7DC7}" dt="2025-04-08T00:43:10.327" v="3581" actId="20577"/>
        <pc:sldMkLst>
          <pc:docMk/>
          <pc:sldMk cId="3080106506" sldId="336"/>
        </pc:sldMkLst>
        <pc:spChg chg="mod">
          <ac:chgData name="Opher Donchin" userId="37446733-118c-46f6-b903-027425f2ef02" providerId="ADAL" clId="{C2E83772-DA26-4380-B137-CF56788E7DC7}" dt="2025-04-08T00:41:47.559" v="3457" actId="20577"/>
          <ac:spMkLst>
            <pc:docMk/>
            <pc:sldMk cId="3080106506" sldId="336"/>
            <ac:spMk id="2" creationId="{4855985A-86C8-D9D9-FB98-74566F8BB5FF}"/>
          </ac:spMkLst>
        </pc:spChg>
        <pc:spChg chg="mod">
          <ac:chgData name="Opher Donchin" userId="37446733-118c-46f6-b903-027425f2ef02" providerId="ADAL" clId="{C2E83772-DA26-4380-B137-CF56788E7DC7}" dt="2025-04-08T00:43:10.327" v="3581" actId="20577"/>
          <ac:spMkLst>
            <pc:docMk/>
            <pc:sldMk cId="3080106506" sldId="336"/>
            <ac:spMk id="3" creationId="{234536C4-72AF-B2A5-EB52-F6FA2DDC4C4F}"/>
          </ac:spMkLst>
        </pc:spChg>
      </pc:sldChg>
      <pc:sldChg chg="addSp delSp modSp new mod">
        <pc:chgData name="Opher Donchin" userId="37446733-118c-46f6-b903-027425f2ef02" providerId="ADAL" clId="{C2E83772-DA26-4380-B137-CF56788E7DC7}" dt="2025-04-08T05:29:05.077" v="3870" actId="21"/>
        <pc:sldMkLst>
          <pc:docMk/>
          <pc:sldMk cId="1992176877" sldId="337"/>
        </pc:sldMkLst>
        <pc:spChg chg="mod">
          <ac:chgData name="Opher Donchin" userId="37446733-118c-46f6-b903-027425f2ef02" providerId="ADAL" clId="{C2E83772-DA26-4380-B137-CF56788E7DC7}" dt="2025-04-08T05:16:57.519" v="3629" actId="20577"/>
          <ac:spMkLst>
            <pc:docMk/>
            <pc:sldMk cId="1992176877" sldId="337"/>
            <ac:spMk id="2" creationId="{8E29A0B3-021D-F2DA-553F-E600E6949C73}"/>
          </ac:spMkLst>
        </pc:spChg>
        <pc:spChg chg="mod">
          <ac:chgData name="Opher Donchin" userId="37446733-118c-46f6-b903-027425f2ef02" providerId="ADAL" clId="{C2E83772-DA26-4380-B137-CF56788E7DC7}" dt="2025-04-08T05:18:34.110" v="3762" actId="20577"/>
          <ac:spMkLst>
            <pc:docMk/>
            <pc:sldMk cId="1992176877" sldId="337"/>
            <ac:spMk id="3" creationId="{AEE06162-0397-8EC5-98F4-F78CE6FCF536}"/>
          </ac:spMkLst>
        </pc:spChg>
        <pc:spChg chg="add mod">
          <ac:chgData name="Opher Donchin" userId="37446733-118c-46f6-b903-027425f2ef02" providerId="ADAL" clId="{C2E83772-DA26-4380-B137-CF56788E7DC7}" dt="2025-04-08T05:24:02.705" v="3808" actId="1076"/>
          <ac:spMkLst>
            <pc:docMk/>
            <pc:sldMk cId="1992176877" sldId="337"/>
            <ac:spMk id="5" creationId="{BF1FBF34-3B9D-1275-B85F-8B0907F3E5C5}"/>
          </ac:spMkLst>
        </pc:spChg>
        <pc:spChg chg="add mod">
          <ac:chgData name="Opher Donchin" userId="37446733-118c-46f6-b903-027425f2ef02" providerId="ADAL" clId="{C2E83772-DA26-4380-B137-CF56788E7DC7}" dt="2025-04-08T05:26:19.569" v="3834" actId="1076"/>
          <ac:spMkLst>
            <pc:docMk/>
            <pc:sldMk cId="1992176877" sldId="337"/>
            <ac:spMk id="11" creationId="{2B6B76FB-F703-7B6C-AE54-E68C1EF56A1D}"/>
          </ac:spMkLst>
        </pc:spChg>
        <pc:picChg chg="add mod">
          <ac:chgData name="Opher Donchin" userId="37446733-118c-46f6-b903-027425f2ef02" providerId="ADAL" clId="{C2E83772-DA26-4380-B137-CF56788E7DC7}" dt="2025-04-08T05:23:55.632" v="3807" actId="1076"/>
          <ac:picMkLst>
            <pc:docMk/>
            <pc:sldMk cId="1992176877" sldId="337"/>
            <ac:picMk id="4" creationId="{74699936-893B-C48F-1AA3-3C2DFC2434A4}"/>
          </ac:picMkLst>
        </pc:picChg>
        <pc:cxnChg chg="add mod">
          <ac:chgData name="Opher Donchin" userId="37446733-118c-46f6-b903-027425f2ef02" providerId="ADAL" clId="{C2E83772-DA26-4380-B137-CF56788E7DC7}" dt="2025-04-08T05:24:23.125" v="3811" actId="1582"/>
          <ac:cxnSpMkLst>
            <pc:docMk/>
            <pc:sldMk cId="1992176877" sldId="337"/>
            <ac:cxnSpMk id="7" creationId="{4FC155A5-C902-3D80-B59A-37AA763D8551}"/>
          </ac:cxnSpMkLst>
        </pc:cxnChg>
        <pc:cxnChg chg="add mod">
          <ac:chgData name="Opher Donchin" userId="37446733-118c-46f6-b903-027425f2ef02" providerId="ADAL" clId="{C2E83772-DA26-4380-B137-CF56788E7DC7}" dt="2025-04-08T05:24:33.328" v="3814" actId="14100"/>
          <ac:cxnSpMkLst>
            <pc:docMk/>
            <pc:sldMk cId="1992176877" sldId="337"/>
            <ac:cxnSpMk id="8" creationId="{1163A493-14FA-B2EC-B0F5-85FE27F8E9D7}"/>
          </ac:cxnSpMkLst>
        </pc:cxnChg>
        <pc:cxnChg chg="add mod">
          <ac:chgData name="Opher Donchin" userId="37446733-118c-46f6-b903-027425f2ef02" providerId="ADAL" clId="{C2E83772-DA26-4380-B137-CF56788E7DC7}" dt="2025-04-08T05:26:22.880" v="3835" actId="14100"/>
          <ac:cxnSpMkLst>
            <pc:docMk/>
            <pc:sldMk cId="1992176877" sldId="337"/>
            <ac:cxnSpMk id="12" creationId="{7F1A4D7F-B7E6-20B6-C61E-C9BA5D44EF81}"/>
          </ac:cxnSpMkLst>
        </pc:cxnChg>
        <pc:cxnChg chg="add mod">
          <ac:chgData name="Opher Donchin" userId="37446733-118c-46f6-b903-027425f2ef02" providerId="ADAL" clId="{C2E83772-DA26-4380-B137-CF56788E7DC7}" dt="2025-04-08T05:26:26.975" v="3836" actId="14100"/>
          <ac:cxnSpMkLst>
            <pc:docMk/>
            <pc:sldMk cId="1992176877" sldId="337"/>
            <ac:cxnSpMk id="16" creationId="{FAFF0982-3BCF-371F-C805-342B204FC14B}"/>
          </ac:cxnSpMkLst>
        </pc:cxnChg>
        <pc:cxnChg chg="add del mod">
          <ac:chgData name="Opher Donchin" userId="37446733-118c-46f6-b903-027425f2ef02" providerId="ADAL" clId="{C2E83772-DA26-4380-B137-CF56788E7DC7}" dt="2025-04-08T05:29:05.077" v="3870" actId="21"/>
          <ac:cxnSpMkLst>
            <pc:docMk/>
            <pc:sldMk cId="1992176877" sldId="337"/>
            <ac:cxnSpMk id="22" creationId="{5972038D-5ADE-4D5E-A4B8-0BCA735CE5DD}"/>
          </ac:cxnSpMkLst>
        </pc:cxnChg>
      </pc:sldChg>
      <pc:sldChg chg="addSp delSp modSp new mod modClrScheme chgLayout">
        <pc:chgData name="Opher Donchin" userId="37446733-118c-46f6-b903-027425f2ef02" providerId="ADAL" clId="{C2E83772-DA26-4380-B137-CF56788E7DC7}" dt="2025-04-08T05:36:01.187" v="4060" actId="207"/>
        <pc:sldMkLst>
          <pc:docMk/>
          <pc:sldMk cId="763713166" sldId="338"/>
        </pc:sldMkLst>
        <pc:spChg chg="mod ord">
          <ac:chgData name="Opher Donchin" userId="37446733-118c-46f6-b903-027425f2ef02" providerId="ADAL" clId="{C2E83772-DA26-4380-B137-CF56788E7DC7}" dt="2025-04-08T05:32:10.242" v="4001" actId="14100"/>
          <ac:spMkLst>
            <pc:docMk/>
            <pc:sldMk cId="763713166" sldId="338"/>
            <ac:spMk id="2" creationId="{47246EA1-ED9C-6FCF-2E6D-35F4547DBAFC}"/>
          </ac:spMkLst>
        </pc:spChg>
        <pc:spChg chg="del mod">
          <ac:chgData name="Opher Donchin" userId="37446733-118c-46f6-b903-027425f2ef02" providerId="ADAL" clId="{C2E83772-DA26-4380-B137-CF56788E7DC7}" dt="2025-04-08T05:30:32.093" v="3883" actId="700"/>
          <ac:spMkLst>
            <pc:docMk/>
            <pc:sldMk cId="763713166" sldId="338"/>
            <ac:spMk id="3" creationId="{BBBEA9CA-4EB9-8C20-3A5E-40A14E9A9ACB}"/>
          </ac:spMkLst>
        </pc:spChg>
        <pc:spChg chg="add mod">
          <ac:chgData name="Opher Donchin" userId="37446733-118c-46f6-b903-027425f2ef02" providerId="ADAL" clId="{C2E83772-DA26-4380-B137-CF56788E7DC7}" dt="2025-04-08T05:27:31.421" v="3858" actId="20577"/>
          <ac:spMkLst>
            <pc:docMk/>
            <pc:sldMk cId="763713166" sldId="338"/>
            <ac:spMk id="6" creationId="{3C7F145E-740D-E2D4-FCD0-053C1558B4E0}"/>
          </ac:spMkLst>
        </pc:spChg>
        <pc:spChg chg="add mod">
          <ac:chgData name="Opher Donchin" userId="37446733-118c-46f6-b903-027425f2ef02" providerId="ADAL" clId="{C2E83772-DA26-4380-B137-CF56788E7DC7}" dt="2025-04-08T05:29:31.336" v="3876" actId="1076"/>
          <ac:spMkLst>
            <pc:docMk/>
            <pc:sldMk cId="763713166" sldId="338"/>
            <ac:spMk id="10" creationId="{A6439D60-C76F-F1D6-3673-F6EA29CFF769}"/>
          </ac:spMkLst>
        </pc:spChg>
        <pc:graphicFrameChg chg="add mod modGraphic">
          <ac:chgData name="Opher Donchin" userId="37446733-118c-46f6-b903-027425f2ef02" providerId="ADAL" clId="{C2E83772-DA26-4380-B137-CF56788E7DC7}" dt="2025-04-08T05:36:01.187" v="4060" actId="207"/>
          <ac:graphicFrameMkLst>
            <pc:docMk/>
            <pc:sldMk cId="763713166" sldId="338"/>
            <ac:graphicFrameMk id="21" creationId="{75D21751-884E-44D3-29B9-14E25A3C9915}"/>
          </ac:graphicFrameMkLst>
        </pc:graphicFrameChg>
        <pc:picChg chg="add del mod">
          <ac:chgData name="Opher Donchin" userId="37446733-118c-46f6-b903-027425f2ef02" providerId="ADAL" clId="{C2E83772-DA26-4380-B137-CF56788E7DC7}" dt="2025-04-08T05:26:57.547" v="3837" actId="478"/>
          <ac:picMkLst>
            <pc:docMk/>
            <pc:sldMk cId="763713166" sldId="338"/>
            <ac:picMk id="4" creationId="{A7825071-9413-91A2-3FAD-7307A84D143D}"/>
          </ac:picMkLst>
        </pc:picChg>
        <pc:picChg chg="add mod">
          <ac:chgData name="Opher Donchin" userId="37446733-118c-46f6-b903-027425f2ef02" providerId="ADAL" clId="{C2E83772-DA26-4380-B137-CF56788E7DC7}" dt="2025-04-08T05:26:58.861" v="3838"/>
          <ac:picMkLst>
            <pc:docMk/>
            <pc:sldMk cId="763713166" sldId="338"/>
            <ac:picMk id="5" creationId="{B41A0E77-966F-7F2F-9B37-55052C0FEC10}"/>
          </ac:picMkLst>
        </pc:picChg>
        <pc:cxnChg chg="add mod">
          <ac:chgData name="Opher Donchin" userId="37446733-118c-46f6-b903-027425f2ef02" providerId="ADAL" clId="{C2E83772-DA26-4380-B137-CF56788E7DC7}" dt="2025-04-08T05:30:11.113" v="3880" actId="14100"/>
          <ac:cxnSpMkLst>
            <pc:docMk/>
            <pc:sldMk cId="763713166" sldId="338"/>
            <ac:cxnSpMk id="7" creationId="{5604C14C-4923-B3CB-11FA-757DFA0BEEF0}"/>
          </ac:cxnSpMkLst>
        </pc:cxnChg>
        <pc:cxnChg chg="add mod">
          <ac:chgData name="Opher Donchin" userId="37446733-118c-46f6-b903-027425f2ef02" providerId="ADAL" clId="{C2E83772-DA26-4380-B137-CF56788E7DC7}" dt="2025-04-08T05:27:42.082" v="3859" actId="33986"/>
          <ac:cxnSpMkLst>
            <pc:docMk/>
            <pc:sldMk cId="763713166" sldId="338"/>
            <ac:cxnSpMk id="8" creationId="{1C678997-B993-7E2C-AC78-C21F13ABE078}"/>
          </ac:cxnSpMkLst>
        </pc:cxnChg>
        <pc:cxnChg chg="add mod">
          <ac:chgData name="Opher Donchin" userId="37446733-118c-46f6-b903-027425f2ef02" providerId="ADAL" clId="{C2E83772-DA26-4380-B137-CF56788E7DC7}" dt="2025-04-08T05:30:16.362" v="3881" actId="14100"/>
          <ac:cxnSpMkLst>
            <pc:docMk/>
            <pc:sldMk cId="763713166" sldId="338"/>
            <ac:cxnSpMk id="13" creationId="{D24CC6D7-9211-4347-8C25-0F51BF6DDA88}"/>
          </ac:cxnSpMkLst>
        </pc:cxnChg>
        <pc:cxnChg chg="add mod">
          <ac:chgData name="Opher Donchin" userId="37446733-118c-46f6-b903-027425f2ef02" providerId="ADAL" clId="{C2E83772-DA26-4380-B137-CF56788E7DC7}" dt="2025-04-08T05:30:19.885" v="3882" actId="14100"/>
          <ac:cxnSpMkLst>
            <pc:docMk/>
            <pc:sldMk cId="763713166" sldId="338"/>
            <ac:cxnSpMk id="22" creationId="{5972038D-5ADE-4D5E-A4B8-0BCA735CE5D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505A1C5-5942-45C4-90F6-0114862065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F6A899A-039E-4824-AB30-131457074A9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0BDD8C0B-C320-4531-9FB1-5BEE016F708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0F86A956-0755-4FCA-B937-B947CE68ABF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3798" name="Rectangle 6">
            <a:extLst>
              <a:ext uri="{FF2B5EF4-FFF2-40B4-BE49-F238E27FC236}">
                <a16:creationId xmlns:a16="http://schemas.microsoft.com/office/drawing/2014/main" id="{BE364FB4-7E89-47D7-8C03-D7685F79057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9" name="Rectangle 7">
            <a:extLst>
              <a:ext uri="{FF2B5EF4-FFF2-40B4-BE49-F238E27FC236}">
                <a16:creationId xmlns:a16="http://schemas.microsoft.com/office/drawing/2014/main" id="{87B97F43-7895-4629-B721-C75CE8CA8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4458BED-C3F4-42FE-9C8B-6124B9601756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D25EBFC3-D9CE-44E9-BA97-15E4BD65D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90716D0F-8F2D-4A64-8B4A-22BE2FC77F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54A7933F-C254-49EA-A796-F1347BB4D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CFAA134-65D2-4284-BC5E-0DB01FDE7EA8}" type="slidenum">
              <a:rPr lang="he-IL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061A24-F687-4985-BF12-A97984363F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EE4DC8-C618-4BB8-B843-B7E1C7BABB5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8170C-411D-4AEE-ADA4-14C11F981A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5DA55-E62E-4AAE-9556-8D7643C14BF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43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54163C6-5977-46C8-B2D4-099C9B1AE8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C9A2B5-5662-4979-B999-06A6170D3D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FF80E1-0B8D-4C89-AE6B-1E6534D525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1F329-3542-48B3-ACC2-9E3E2824EFAE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170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1013235-FACA-4180-86CB-6C4100B92C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453720-F053-4732-8A5E-F45C253ABED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058E70-BFA2-47E3-AA7E-C680E00B8BB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D01961-B64E-44B4-AC1D-C9598276673C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091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2FB4B8B-F9E3-4C82-92BE-E1117213B9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2C4511-74E6-44BF-A299-FDA425B5E4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965E855-2B81-4BCC-8988-10BC1EEF762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08130-B850-4002-827E-42D5DD1DADE3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25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82899F2-CA65-4F12-99A0-D8FBBE6368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F2CC38A-E9AA-4E6B-8990-E195FCF16D8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48AED6-EE61-40AB-AEBD-B86CE0ED662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544AC-4EBA-4556-9039-6805EB94BFF0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883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42AAB-D9C4-4461-A9A5-1BA78A66BF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666CE-9F35-4F64-B55D-71AA4BE4AC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806C1-D4C3-4F98-8204-25D738EAF9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1412C-199A-4FF9-8ABE-E4B2DD433C14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672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F70E8B7-7C9D-4121-98FB-5CBF2DEAA5A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BFCA8CE-309B-4CDE-A6A2-48D82EF212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1DF7BD99-498A-4231-8B70-2494115961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1C3C5-3851-4707-83F1-9C1778F37DBA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855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B299413-074C-4ED2-AC76-ADF43B214D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B4C5661-AAF8-4D09-AE65-580E154EED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1909FA-8D92-4C3B-AC23-7B466FFD5B8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A2DC4-6926-44D1-8147-99398DA66F0B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856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3D36C78-7127-4F51-9D9E-AAEA461075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FD7C285-92C9-46BE-944C-F0842C0AF1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FEA5337-09CE-4B77-BB6B-0400BA9ED9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37AB6-F4C4-463C-ADF6-CCB4B685D0F1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739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887C7-A9D9-4986-8E8E-06C9A21722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9A10C1-4E5E-46EC-BBAA-CE7E297C7F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59F6C-D22A-4432-AFDE-1CF4111A53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7FA6F-6955-4828-BC59-F9DC6D51C3E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25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176F8-5B5E-49C2-B2CB-960AC1DCA8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CC34E-A7BD-4A32-BBB7-4EFBCA37AD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6D4F7E-649F-4555-BC25-75A000446A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8D143-F5E5-46D1-894E-0B8746A33A35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387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DE2111E-AAC7-4F64-A014-7B11ACCAC0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2038967-A466-4EDA-9227-0C87ED723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B0536-2D85-43B6-BDDF-F86444FEABF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27DC75-4B7D-4254-8FA8-0F36C86EAF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DCDB39F-38E2-4FA1-BA09-A19E540F3A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035D27D-3792-4BF7-B46E-723D255FD5B2}" type="slidenum">
              <a:rPr lang="he-IL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EGZ7hGaMNI?feature=oembe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3ECDEB1-0D6D-4B3F-9569-A322228743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Models of the motor system</a:t>
            </a:r>
            <a:br>
              <a:rPr lang="en-US" altLang="en-US" dirty="0"/>
            </a:br>
            <a:r>
              <a:rPr lang="en-US" altLang="en-US" dirty="0"/>
              <a:t>Sensory Systems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FED8C8E1-2336-40DA-97F6-BAA5DB7383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Spring 2025</a:t>
            </a:r>
          </a:p>
          <a:p>
            <a:pPr eaLnBrk="1" hangingPunct="1"/>
            <a:r>
              <a:rPr lang="en-US" altLang="en-US" dirty="0"/>
              <a:t>Opher Donchin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6E013-0400-7706-FC59-A7515FC77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011F-686B-AD19-BD2D-619F39510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48AA-A50B-E359-E034-A288BEFC4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Vision: sensation at a distance despite delays</a:t>
            </a:r>
          </a:p>
          <a:p>
            <a:pPr lvl="1"/>
            <a:r>
              <a:rPr lang="en-US" dirty="0"/>
              <a:t>Slowest and most accurate sense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010570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0C57-8A6E-9E43-AA44-470E8CE33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eyes and the retina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45EB8-982A-AED1-ED09-27445CB34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574026" cy="1143000"/>
          </a:xfrm>
        </p:spPr>
        <p:txBody>
          <a:bodyPr/>
          <a:lstStyle/>
          <a:p>
            <a:r>
              <a:rPr lang="en-US" sz="2400" dirty="0"/>
              <a:t>Complex processing in the input stages</a:t>
            </a:r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384A2-3C9A-D248-1AD7-9A210000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80926"/>
            <a:ext cx="1776125" cy="3813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77843-4F70-F2E3-C4C5-6452396B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638"/>
            <a:ext cx="4350774" cy="2321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CAD181-4A84-07BB-242F-F055E39FA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226" y="4025667"/>
            <a:ext cx="4350774" cy="264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8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21EA2-40EF-06A8-14D2-9CCF823FC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00C7-F323-023C-F4DD-75F1FDEEE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visual pathway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AE7EB-22B2-3FB5-1C0F-F9286D330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/>
              <a:t>To the cortex</a:t>
            </a:r>
          </a:p>
          <a:p>
            <a:r>
              <a:rPr lang="en-US" dirty="0"/>
              <a:t>In the cortex</a:t>
            </a:r>
            <a:endParaRPr lang="en-IL" dirty="0"/>
          </a:p>
        </p:txBody>
      </p:sp>
      <p:pic>
        <p:nvPicPr>
          <p:cNvPr id="2050" name="Picture 2" descr="視覺路徑(Visual Pathway) - 小小整理網站 Smallcollation">
            <a:extLst>
              <a:ext uri="{FF2B5EF4-FFF2-40B4-BE49-F238E27FC236}">
                <a16:creationId xmlns:a16="http://schemas.microsoft.com/office/drawing/2014/main" id="{76F1B9F3-2733-C91A-C10A-58425B3D3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4916"/>
            <a:ext cx="3470207" cy="258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F3E717-F4BE-8C63-1946-974CC661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690" y="3504726"/>
            <a:ext cx="4200130" cy="26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EF461-D057-19A7-CA7C-3EBF4776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processing speed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DD20-7856-089A-DBDE-77A5591AB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088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Simple reaction time: 200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Complex visual search: 500 </a:t>
            </a:r>
            <a:r>
              <a:rPr lang="en-US" dirty="0" err="1"/>
              <a:t>ms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302D6-9034-1A10-2B06-3FB0B6779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129" y="2782605"/>
            <a:ext cx="3770671" cy="2684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B939A-D01B-7F06-44D0-724C23133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03509"/>
            <a:ext cx="4358294" cy="22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62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2CA3D-9A70-F6BE-3944-FDE2132F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in rapid accurate movements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1B66E-2C84-4B4A-1F54-E0D845F9B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157019" cy="3335593"/>
          </a:xfrm>
        </p:spPr>
        <p:txBody>
          <a:bodyPr/>
          <a:lstStyle/>
          <a:p>
            <a:r>
              <a:rPr lang="en-US" sz="2400" dirty="0"/>
              <a:t>Variability in fast movements increases</a:t>
            </a:r>
          </a:p>
          <a:p>
            <a:pPr lvl="1"/>
            <a:r>
              <a:rPr lang="en-US" sz="2000" dirty="0"/>
              <a:t>With movement distance</a:t>
            </a:r>
          </a:p>
          <a:p>
            <a:pPr lvl="1"/>
            <a:r>
              <a:rPr lang="en-US" sz="2000" dirty="0"/>
              <a:t>With and without vision</a:t>
            </a:r>
          </a:p>
          <a:p>
            <a:r>
              <a:rPr lang="en-US" sz="2400" dirty="0"/>
              <a:t>Variability in slow movements increases</a:t>
            </a:r>
          </a:p>
          <a:p>
            <a:pPr lvl="1"/>
            <a:r>
              <a:rPr lang="en-US" sz="2000" dirty="0"/>
              <a:t>Non-linearly in full vision</a:t>
            </a:r>
          </a:p>
          <a:p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46ED4-9D77-03E0-5A3D-8E3C1A74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1" y="1195859"/>
            <a:ext cx="2541639" cy="5576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243A5-5FA1-50CA-F468-9258F52FDFF1}"/>
              </a:ext>
            </a:extLst>
          </p:cNvPr>
          <p:cNvSpPr txBox="1"/>
          <p:nvPr/>
        </p:nvSpPr>
        <p:spPr>
          <a:xfrm>
            <a:off x="4572000" y="5501586"/>
            <a:ext cx="1745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FV: Full vision</a:t>
            </a:r>
          </a:p>
          <a:p>
            <a:r>
              <a:rPr lang="en-US" sz="1400" dirty="0"/>
              <a:t>NV: No vision</a:t>
            </a:r>
          </a:p>
          <a:p>
            <a:endParaRPr lang="en-US" sz="1400" dirty="0"/>
          </a:p>
          <a:p>
            <a:r>
              <a:rPr lang="en-US" sz="1400" dirty="0"/>
              <a:t>MT: Movement time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135792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D9C33-BB42-D516-3D37-368DD365B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41091-9669-EFEE-87C7-C21A67E72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324C2-C833-EA80-3444-C0F088B89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Vestibular: stabilizing orientation and balance</a:t>
            </a:r>
          </a:p>
          <a:p>
            <a:pPr lvl="1"/>
            <a:r>
              <a:rPr lang="en-US" sz="2400" dirty="0"/>
              <a:t>Vestibular reflexes create bodily stability</a:t>
            </a:r>
          </a:p>
          <a:p>
            <a:pPr lvl="1"/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35026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0389B-286F-0145-1724-9ECCE28D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vestibular receptors of the inner ear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542B-4B92-CEC3-2AD9-0437A8E8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380" y="1600200"/>
            <a:ext cx="3023419" cy="1900084"/>
          </a:xfrm>
        </p:spPr>
        <p:txBody>
          <a:bodyPr/>
          <a:lstStyle/>
          <a:p>
            <a:r>
              <a:rPr lang="en-US" sz="2400" dirty="0"/>
              <a:t>Our vestibular organs are next to our auditory organs</a:t>
            </a:r>
            <a:endParaRPr lang="en-I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5725A-1CDE-D486-B5F3-D4772FBC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21" y="2113935"/>
            <a:ext cx="4931860" cy="454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1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A8655-CD39-F225-2ED9-19AA1BB02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BAAA4-924C-800A-DFD3-7C05C6A1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vestibular receptors of the inner ear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53F78-2754-DD7E-A49B-D404B1005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735" y="5703129"/>
            <a:ext cx="7792065" cy="1051632"/>
          </a:xfrm>
        </p:spPr>
        <p:txBody>
          <a:bodyPr/>
          <a:lstStyle/>
          <a:p>
            <a:r>
              <a:rPr lang="en-US" sz="2400" dirty="0"/>
              <a:t>Otolith organs for linear motion</a:t>
            </a:r>
          </a:p>
          <a:p>
            <a:r>
              <a:rPr lang="en-US" sz="2400" dirty="0"/>
              <a:t>Semicircular canals for rotational motion</a:t>
            </a:r>
            <a:endParaRPr lang="en-I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7A382-F1D6-75E2-A7F3-FFBF60443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662562"/>
            <a:ext cx="6336890" cy="404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54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C8D0-1ABD-9C4A-40F5-8BC50800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Hair cells inside the organs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FC1CE-2DBD-0B60-5492-42A867DC6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75852"/>
          </a:xfrm>
        </p:spPr>
        <p:txBody>
          <a:bodyPr/>
          <a:lstStyle/>
          <a:p>
            <a:r>
              <a:rPr lang="en-US" dirty="0"/>
              <a:t>Similar to the ones used in hearing</a:t>
            </a:r>
          </a:p>
          <a:p>
            <a:pPr lvl="1"/>
            <a:r>
              <a:rPr lang="en-US" dirty="0"/>
              <a:t>Acceleration causes flow in vestibular organs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D1474-5058-07F2-6F8F-8CEE1B62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02" y="3585406"/>
            <a:ext cx="5738476" cy="261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2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AD08-A812-FA19-04C5-F194359E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vestibular system do?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5930-79C2-1749-263D-7F0171877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545394"/>
            <a:ext cx="8229600" cy="580769"/>
          </a:xfrm>
        </p:spPr>
        <p:txBody>
          <a:bodyPr/>
          <a:lstStyle/>
          <a:p>
            <a:r>
              <a:rPr lang="en-US" sz="2400" dirty="0"/>
              <a:t>Head stabilization using both visual and vestibular reflexes</a:t>
            </a:r>
            <a:endParaRPr lang="en-IL" sz="2400" dirty="0"/>
          </a:p>
        </p:txBody>
      </p:sp>
      <p:pic>
        <p:nvPicPr>
          <p:cNvPr id="6" name="Online Media 5" title="The Stabilization Power of Chicken Heads Featured in New Commercials">
            <a:hlinkClick r:id="" action="ppaction://media"/>
            <a:extLst>
              <a:ext uri="{FF2B5EF4-FFF2-40B4-BE49-F238E27FC236}">
                <a16:creationId xmlns:a16="http://schemas.microsoft.com/office/drawing/2014/main" id="{66666FF9-AEAB-DF4D-B0AD-A7855E6A487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75656" y="1850231"/>
            <a:ext cx="5592687" cy="31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C10D-EB44-A69D-BF64-D7C64F5B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Movement to Sensation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5CB72-1AC7-784B-EFE4-EB4060B3D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36371"/>
          </a:xfrm>
        </p:spPr>
        <p:txBody>
          <a:bodyPr/>
          <a:lstStyle/>
          <a:p>
            <a:r>
              <a:rPr lang="en-US" sz="2400" dirty="0"/>
              <a:t>Last two weeks:</a:t>
            </a:r>
          </a:p>
          <a:p>
            <a:pPr lvl="1"/>
            <a:r>
              <a:rPr lang="en-US" sz="2000" dirty="0"/>
              <a:t>From muscles to actual movement</a:t>
            </a:r>
          </a:p>
          <a:p>
            <a:pPr lvl="2"/>
            <a:r>
              <a:rPr lang="en-US" sz="1800" dirty="0"/>
              <a:t>Hill-type models</a:t>
            </a:r>
          </a:p>
          <a:p>
            <a:pPr lvl="2"/>
            <a:r>
              <a:rPr lang="en-US" sz="1800" dirty="0"/>
              <a:t>Forward and inverse dynamic and kinematic models</a:t>
            </a:r>
          </a:p>
          <a:p>
            <a:r>
              <a:rPr lang="en-US" sz="2400" dirty="0"/>
              <a:t>Today:</a:t>
            </a:r>
          </a:p>
          <a:p>
            <a:pPr lvl="1"/>
            <a:r>
              <a:rPr lang="en-US" sz="2000" dirty="0"/>
              <a:t>For control we need sensation</a:t>
            </a:r>
            <a:endParaRPr lang="he-I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E490E-A62D-0BAA-4E91-C851EB6A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4" y="4506903"/>
            <a:ext cx="4436981" cy="2076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FE76B8-0909-D48E-0E28-45799297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828" y="4649555"/>
            <a:ext cx="4017791" cy="180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91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0EBA-E02F-AEE6-A497-377EE312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of the visual and vestibular reflexes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E93E-A2A6-7387-9666-B3AC5A47F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2729"/>
          </a:xfrm>
        </p:spPr>
        <p:txBody>
          <a:bodyPr/>
          <a:lstStyle/>
          <a:p>
            <a:r>
              <a:rPr lang="en-US" dirty="0"/>
              <a:t>First model developed in 1981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19EBB5-E310-38CB-DA81-8B89F95A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0" y="2994545"/>
            <a:ext cx="4542503" cy="2514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8D1C05-6246-E256-AD21-7C1B07EF05B2}"/>
              </a:ext>
            </a:extLst>
          </p:cNvPr>
          <p:cNvSpPr txBox="1"/>
          <p:nvPr/>
        </p:nvSpPr>
        <p:spPr>
          <a:xfrm>
            <a:off x="766916" y="2625213"/>
            <a:ext cx="259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Vestibulo</a:t>
            </a:r>
            <a:r>
              <a:rPr lang="en-US" dirty="0"/>
              <a:t>-Ocular Reflex</a:t>
            </a:r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6B921-60F9-99FE-5200-C56C985B5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71553"/>
            <a:ext cx="4571999" cy="2606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1465BB-D7CF-C129-A1A9-8B1C1D89E661}"/>
              </a:ext>
            </a:extLst>
          </p:cNvPr>
          <p:cNvSpPr txBox="1"/>
          <p:nvPr/>
        </p:nvSpPr>
        <p:spPr>
          <a:xfrm>
            <a:off x="5511014" y="2448372"/>
            <a:ext cx="2993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Combined </a:t>
            </a:r>
            <a:r>
              <a:rPr lang="en-US" dirty="0" err="1"/>
              <a:t>vestibulo</a:t>
            </a:r>
            <a:r>
              <a:rPr lang="en-US" dirty="0"/>
              <a:t>-ocular reflex and optokinetic reflex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2174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33A42-782B-DCB2-18DF-E2AEE1642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985A-86C8-D9D9-FB98-74566F8BB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4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536C4-72AF-B2A5-EB52-F6FA2DDC4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Touch: the feeling of proximity</a:t>
            </a:r>
          </a:p>
          <a:p>
            <a:pPr lvl="1"/>
            <a:r>
              <a:rPr lang="en-US" sz="2000" dirty="0"/>
              <a:t>How do cutaneous receptors enable rapid </a:t>
            </a:r>
            <a:r>
              <a:rPr lang="en-US" sz="2000" dirty="0" err="1"/>
              <a:t>ocrection</a:t>
            </a:r>
            <a:endParaRPr lang="en-US" sz="2000" dirty="0"/>
          </a:p>
          <a:p>
            <a:pPr lvl="1"/>
            <a:r>
              <a:rPr lang="en-US" sz="2000" dirty="0"/>
              <a:t>Why are some reflex pathways so fast?</a:t>
            </a:r>
          </a:p>
          <a:p>
            <a:pPr lvl="1"/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080106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A0B3-021D-F2DA-553F-E600E694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Receptors in the skin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06162-0397-8EC5-98F4-F78CE6FCF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7624"/>
            <a:ext cx="8229600" cy="176957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Mechanoreceptors</a:t>
            </a:r>
          </a:p>
          <a:p>
            <a:pPr lvl="1"/>
            <a:r>
              <a:rPr lang="en-US" dirty="0"/>
              <a:t>Deformation: surface and deep</a:t>
            </a:r>
          </a:p>
          <a:p>
            <a:r>
              <a:rPr lang="en-US" dirty="0"/>
              <a:t>Chemoreceptors</a:t>
            </a:r>
          </a:p>
          <a:p>
            <a:pPr lvl="1"/>
            <a:r>
              <a:rPr lang="en-US" dirty="0"/>
              <a:t>Itching and foreign substances</a:t>
            </a:r>
          </a:p>
          <a:p>
            <a:r>
              <a:rPr lang="en-US" dirty="0"/>
              <a:t>Nociceptors</a:t>
            </a:r>
          </a:p>
          <a:p>
            <a:pPr lvl="1"/>
            <a:r>
              <a:rPr lang="en-US" dirty="0"/>
              <a:t>Tissue damage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99936-893B-C48F-1AA3-3C2DFC24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840" y="3057197"/>
            <a:ext cx="5540311" cy="3323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1FBF34-3B9D-1275-B85F-8B0907F3E5C5}"/>
              </a:ext>
            </a:extLst>
          </p:cNvPr>
          <p:cNvSpPr txBox="1"/>
          <p:nvPr/>
        </p:nvSpPr>
        <p:spPr>
          <a:xfrm>
            <a:off x="0" y="4718807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Surface</a:t>
            </a:r>
            <a:endParaRPr lang="en-IL" sz="24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155A5-C902-3D80-B59A-37AA763D8551}"/>
              </a:ext>
            </a:extLst>
          </p:cNvPr>
          <p:cNvCxnSpPr>
            <a:stCxn id="5" idx="3"/>
          </p:cNvCxnSpPr>
          <p:nvPr/>
        </p:nvCxnSpPr>
        <p:spPr>
          <a:xfrm flipV="1">
            <a:off x="1245854" y="4870580"/>
            <a:ext cx="442986" cy="790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63A493-14FA-B2EC-B0F5-85FE27F8E9D7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245854" y="4949640"/>
            <a:ext cx="431131" cy="1517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6B76FB-F703-7B6C-AE54-E68C1EF56A1D}"/>
              </a:ext>
            </a:extLst>
          </p:cNvPr>
          <p:cNvSpPr txBox="1"/>
          <p:nvPr/>
        </p:nvSpPr>
        <p:spPr>
          <a:xfrm>
            <a:off x="7764753" y="4870580"/>
            <a:ext cx="922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Deep</a:t>
            </a:r>
            <a:endParaRPr lang="en-IL" sz="2400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1A4D7F-B7E6-20B6-C61E-C9BA5D44EF81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447453" y="4949640"/>
            <a:ext cx="1317300" cy="1517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FF0982-3BCF-371F-C805-342B204FC14B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320073" y="5101413"/>
            <a:ext cx="3444680" cy="87017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176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46EA1-ED9C-6FCF-2E6D-35F4547D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7787"/>
          </a:xfrm>
        </p:spPr>
        <p:txBody>
          <a:bodyPr/>
          <a:lstStyle/>
          <a:p>
            <a:r>
              <a:rPr lang="en-US" dirty="0"/>
              <a:t>Types of mechanoreceptors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A0E77-966F-7F2F-9B37-55052C0FE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8840" y="3057197"/>
            <a:ext cx="5540311" cy="3323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F145E-740D-E2D4-FCD0-053C1558B4E0}"/>
              </a:ext>
            </a:extLst>
          </p:cNvPr>
          <p:cNvSpPr txBox="1"/>
          <p:nvPr/>
        </p:nvSpPr>
        <p:spPr>
          <a:xfrm>
            <a:off x="7764753" y="4870580"/>
            <a:ext cx="1367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Rapid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adapting</a:t>
            </a:r>
            <a:endParaRPr lang="en-IL" sz="2400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04C14C-4923-B3CB-11FA-757DFA0BEEF0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4320073" y="4466601"/>
            <a:ext cx="3444681" cy="819479"/>
          </a:xfrm>
          <a:prstGeom prst="bentConnector3">
            <a:avLst>
              <a:gd name="adj1" fmla="val 10011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678997-B993-7E2C-AC78-C21F13ABE07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4320073" y="5286078"/>
            <a:ext cx="3444680" cy="68551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439D60-C76F-F1D6-3673-F6EA29CFF769}"/>
              </a:ext>
            </a:extLst>
          </p:cNvPr>
          <p:cNvSpPr txBox="1"/>
          <p:nvPr/>
        </p:nvSpPr>
        <p:spPr>
          <a:xfrm>
            <a:off x="7632441" y="3331029"/>
            <a:ext cx="13676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Slow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adapting</a:t>
            </a:r>
            <a:endParaRPr lang="en-IL" sz="24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72038D-5ADE-4D5E-A4B8-0BCA735CE5D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447453" y="3746528"/>
            <a:ext cx="1184988" cy="1012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4CC6D7-9211-4347-8C25-0F51BF6DDA8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822302" y="3746528"/>
            <a:ext cx="1810139" cy="601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5D21751-884E-44D3-29B9-14E25A3C9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727317"/>
              </p:ext>
            </p:extLst>
          </p:nvPr>
        </p:nvGraphicFramePr>
        <p:xfrm>
          <a:off x="1558213" y="1185217"/>
          <a:ext cx="6096000" cy="1483360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4256244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8658404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31361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Slow adapting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Rapid adapting</a:t>
                      </a:r>
                      <a:endParaRPr lang="en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70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rgbClr val="7030A0"/>
                          </a:solidFill>
                        </a:rPr>
                        <a:t>Ongoing touch</a:t>
                      </a:r>
                      <a:endParaRPr lang="en-IL" sz="1400" i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rgbClr val="7030A0"/>
                          </a:solidFill>
                        </a:rPr>
                        <a:t>Change in pressure</a:t>
                      </a:r>
                      <a:endParaRPr lang="en-IL" sz="1400" i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875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Surface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Merkel disk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Meissner’s corpuscle</a:t>
                      </a:r>
                      <a:endParaRPr lang="en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054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Deep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Ruffini ending</a:t>
                      </a:r>
                      <a:endParaRPr lang="en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Pacinian corpuscle</a:t>
                      </a:r>
                      <a:endParaRPr lang="en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2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713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06182-B66A-8BFD-E453-44540BBA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Conduction speeds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322A1-4866-EE9E-9993-A122DF7D4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32860"/>
          </a:xfrm>
        </p:spPr>
        <p:txBody>
          <a:bodyPr/>
          <a:lstStyle/>
          <a:p>
            <a:r>
              <a:rPr lang="en-US" dirty="0"/>
              <a:t>Touch and pressure are fastest signals</a:t>
            </a:r>
          </a:p>
          <a:p>
            <a:pPr lvl="1"/>
            <a:r>
              <a:rPr lang="en-US" dirty="0"/>
              <a:t>Reach spinal cord in 8-27 </a:t>
            </a:r>
            <a:r>
              <a:rPr lang="en-US" dirty="0" err="1"/>
              <a:t>ms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B4F823E-4B96-DAE3-20AB-367507FE3C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188358"/>
                  </p:ext>
                </p:extLst>
              </p:nvPr>
            </p:nvGraphicFramePr>
            <p:xfrm>
              <a:off x="269357" y="4226559"/>
              <a:ext cx="8321040" cy="20624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664208">
                      <a:extLst>
                        <a:ext uri="{9D8B030D-6E8A-4147-A177-3AD203B41FA5}">
                          <a16:colId xmlns:a16="http://schemas.microsoft.com/office/drawing/2014/main" val="3298537127"/>
                        </a:ext>
                      </a:extLst>
                    </a:gridCol>
                    <a:gridCol w="1664208">
                      <a:extLst>
                        <a:ext uri="{9D8B030D-6E8A-4147-A177-3AD203B41FA5}">
                          <a16:colId xmlns:a16="http://schemas.microsoft.com/office/drawing/2014/main" val="1715177096"/>
                        </a:ext>
                      </a:extLst>
                    </a:gridCol>
                    <a:gridCol w="1664208">
                      <a:extLst>
                        <a:ext uri="{9D8B030D-6E8A-4147-A177-3AD203B41FA5}">
                          <a16:colId xmlns:a16="http://schemas.microsoft.com/office/drawing/2014/main" val="457442567"/>
                        </a:ext>
                      </a:extLst>
                    </a:gridCol>
                    <a:gridCol w="1664208">
                      <a:extLst>
                        <a:ext uri="{9D8B030D-6E8A-4147-A177-3AD203B41FA5}">
                          <a16:colId xmlns:a16="http://schemas.microsoft.com/office/drawing/2014/main" val="1799865483"/>
                        </a:ext>
                      </a:extLst>
                    </a:gridCol>
                    <a:gridCol w="1664208">
                      <a:extLst>
                        <a:ext uri="{9D8B030D-6E8A-4147-A177-3AD203B41FA5}">
                          <a16:colId xmlns:a16="http://schemas.microsoft.com/office/drawing/2014/main" val="23603415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Modality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Cutaneous nerve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Fiber diameter (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oMath>
                          </a14:m>
                          <a:r>
                            <a:rPr lang="en-US" sz="1600" dirty="0"/>
                            <a:t>)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Conduction velocity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num>
                                <m:den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dirty="0"/>
                            <a:t>)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Time to spinal cord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𝒎𝒔</m:t>
                                  </m:r>
                                </m:num>
                                <m:den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1600" dirty="0"/>
                            <a:t>)</a:t>
                          </a:r>
                          <a:endParaRPr lang="he-IL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486708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Touch and pressure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12-20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72-120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8-13</a:t>
                          </a:r>
                          <a:endParaRPr lang="he-IL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291613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l" rtl="0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6-12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36-72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13-27</a:t>
                          </a:r>
                          <a:endParaRPr lang="he-IL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972939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Temperature and pain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1-6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4-36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27-250</a:t>
                          </a:r>
                          <a:endParaRPr lang="he-IL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756502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l" rtl="0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0.2-1.5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0.4-2.5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400-2,500</a:t>
                          </a:r>
                          <a:endParaRPr lang="he-IL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6636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DB4F823E-4B96-DAE3-20AB-367507FE3C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3188358"/>
                  </p:ext>
                </p:extLst>
              </p:nvPr>
            </p:nvGraphicFramePr>
            <p:xfrm>
              <a:off x="269357" y="4226559"/>
              <a:ext cx="8321040" cy="2062480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664208">
                      <a:extLst>
                        <a:ext uri="{9D8B030D-6E8A-4147-A177-3AD203B41FA5}">
                          <a16:colId xmlns:a16="http://schemas.microsoft.com/office/drawing/2014/main" val="3298537127"/>
                        </a:ext>
                      </a:extLst>
                    </a:gridCol>
                    <a:gridCol w="1664208">
                      <a:extLst>
                        <a:ext uri="{9D8B030D-6E8A-4147-A177-3AD203B41FA5}">
                          <a16:colId xmlns:a16="http://schemas.microsoft.com/office/drawing/2014/main" val="1715177096"/>
                        </a:ext>
                      </a:extLst>
                    </a:gridCol>
                    <a:gridCol w="1664208">
                      <a:extLst>
                        <a:ext uri="{9D8B030D-6E8A-4147-A177-3AD203B41FA5}">
                          <a16:colId xmlns:a16="http://schemas.microsoft.com/office/drawing/2014/main" val="457442567"/>
                        </a:ext>
                      </a:extLst>
                    </a:gridCol>
                    <a:gridCol w="1664208">
                      <a:extLst>
                        <a:ext uri="{9D8B030D-6E8A-4147-A177-3AD203B41FA5}">
                          <a16:colId xmlns:a16="http://schemas.microsoft.com/office/drawing/2014/main" val="1799865483"/>
                        </a:ext>
                      </a:extLst>
                    </a:gridCol>
                    <a:gridCol w="1664208">
                      <a:extLst>
                        <a:ext uri="{9D8B030D-6E8A-4147-A177-3AD203B41FA5}">
                          <a16:colId xmlns:a16="http://schemas.microsoft.com/office/drawing/2014/main" val="2360341577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Modality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Cutaneous nerve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199635" t="-16842" r="-200730" b="-26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300733" t="-16842" r="-101465" b="-264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400733" t="-16842" r="-1465" b="-2642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4867089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Touch and pressure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100366" t="-181967" r="-30183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12-20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72-120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8-13</a:t>
                          </a:r>
                          <a:endParaRPr lang="he-IL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291613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l" rtl="0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100366" t="-281967" r="-301832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6-12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36-72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13-27</a:t>
                          </a:r>
                          <a:endParaRPr lang="he-IL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972939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Temperature and pain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>
                        <a:blipFill>
                          <a:blip r:embed="rId2"/>
                          <a:stretch>
                            <a:fillRect l="-100366" t="-381967" r="-30183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1-6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4-36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27-250</a:t>
                          </a:r>
                          <a:endParaRPr lang="he-IL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7565021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l" rtl="0"/>
                          <a:endParaRPr lang="he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dirty="0"/>
                            <a:t>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0.2-1.5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0.4-2.5</a:t>
                          </a:r>
                          <a:endParaRPr lang="he-IL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sz="1600" dirty="0"/>
                            <a:t>400-2,500</a:t>
                          </a:r>
                          <a:endParaRPr lang="he-IL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86636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11073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785D-13E1-AEB5-BDDB-A512D69E9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Cutaneous reflexes</a:t>
            </a:r>
            <a:endParaRPr lang="he-IL" dirty="0"/>
          </a:p>
        </p:txBody>
      </p:sp>
      <p:pic>
        <p:nvPicPr>
          <p:cNvPr id="1026" name="Picture 2" descr="011a NPTE - Superficial Cutaneous Reflexes Flashcards | Quizlet">
            <a:extLst>
              <a:ext uri="{FF2B5EF4-FFF2-40B4-BE49-F238E27FC236}">
                <a16:creationId xmlns:a16="http://schemas.microsoft.com/office/drawing/2014/main" id="{8C7E2AA6-0C06-E9FB-6636-DE959D1FB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5" y="4522064"/>
            <a:ext cx="2576623" cy="206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0D6C50-B08E-C6E0-AA16-0B7251794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8680" y="1417639"/>
            <a:ext cx="3533098" cy="260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by Grasp Reflex: Palmar vs. Plantar, in Adults, More">
            <a:extLst>
              <a:ext uri="{FF2B5EF4-FFF2-40B4-BE49-F238E27FC236}">
                <a16:creationId xmlns:a16="http://schemas.microsoft.com/office/drawing/2014/main" id="{53276604-5F29-AA5C-C359-EDBA0F3A9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98" y="1273124"/>
            <a:ext cx="2489366" cy="1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2EEF3-E200-904C-6C37-D9A6B62C3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061" y="3478938"/>
            <a:ext cx="2487936" cy="332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05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CFBE2-B4AA-641A-166C-93F55213E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3805-7A3B-FB10-D337-5159872C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5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1FF0D-9F4D-1ED7-D716-B1360A84F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Proprioception: the feeling of my body</a:t>
            </a:r>
          </a:p>
          <a:p>
            <a:pPr lvl="1"/>
            <a:r>
              <a:rPr lang="en-US" sz="2000" dirty="0"/>
              <a:t>Where is my body?</a:t>
            </a:r>
          </a:p>
          <a:p>
            <a:pPr lvl="1"/>
            <a:r>
              <a:rPr lang="en-US" sz="2000" dirty="0"/>
              <a:t>What is it doing?</a:t>
            </a:r>
          </a:p>
          <a:p>
            <a:pPr lvl="1"/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245284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2E11-712D-F690-5366-92A000DAD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Muscle afferents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DAB0B-CE87-0484-6FF0-BA18DCB5B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01233"/>
          </a:xfrm>
        </p:spPr>
        <p:txBody>
          <a:bodyPr/>
          <a:lstStyle/>
          <a:p>
            <a:r>
              <a:rPr lang="en-US" dirty="0"/>
              <a:t>We know where our body is from sensors in the muscles and tendons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AF54B-2AB4-A41E-9834-0BE25DB3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995" y="3565451"/>
            <a:ext cx="2123274" cy="2755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E8F4FA-9526-9B31-0961-A3CD7600BBCF}"/>
              </a:ext>
            </a:extLst>
          </p:cNvPr>
          <p:cNvSpPr txBox="1"/>
          <p:nvPr/>
        </p:nvSpPr>
        <p:spPr>
          <a:xfrm>
            <a:off x="5830715" y="3080703"/>
            <a:ext cx="2602636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Golgi Tendon Organs</a:t>
            </a:r>
            <a:endParaRPr lang="he-IL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8B875-8E23-C68B-1977-43A22B7D0A32}"/>
              </a:ext>
            </a:extLst>
          </p:cNvPr>
          <p:cNvSpPr txBox="1"/>
          <p:nvPr/>
        </p:nvSpPr>
        <p:spPr>
          <a:xfrm>
            <a:off x="1566800" y="3028890"/>
            <a:ext cx="2010487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/>
              <a:t>Muscle spindles</a:t>
            </a:r>
            <a:endParaRPr lang="he-IL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197C59-5D46-7E18-137F-968B052F5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49" y="3809899"/>
            <a:ext cx="2123274" cy="275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7B6EAD-5AF9-0210-B4E0-4DBA40AD2BB3}"/>
              </a:ext>
            </a:extLst>
          </p:cNvPr>
          <p:cNvSpPr txBox="1"/>
          <p:nvPr/>
        </p:nvSpPr>
        <p:spPr>
          <a:xfrm>
            <a:off x="1626112" y="3396174"/>
            <a:ext cx="1951175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/>
              <a:t>Length and velocity</a:t>
            </a:r>
            <a:endParaRPr lang="he-IL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2B75C-5E57-1329-1549-BCD7F06D914C}"/>
              </a:ext>
            </a:extLst>
          </p:cNvPr>
          <p:cNvSpPr txBox="1"/>
          <p:nvPr/>
        </p:nvSpPr>
        <p:spPr>
          <a:xfrm>
            <a:off x="6230344" y="3396174"/>
            <a:ext cx="1803379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/>
              <a:t>Tension and force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668305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569B-623D-336F-0072-585F6EA3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Muscle spindles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B124E-99D2-DA68-249D-42B7BC74B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02758"/>
          </a:xfrm>
        </p:spPr>
        <p:txBody>
          <a:bodyPr/>
          <a:lstStyle/>
          <a:p>
            <a:r>
              <a:rPr lang="en-US" dirty="0"/>
              <a:t>Convey muscle length and change</a:t>
            </a:r>
          </a:p>
          <a:p>
            <a:pPr lvl="1"/>
            <a:r>
              <a:rPr lang="en-US" dirty="0"/>
              <a:t>Multiplexed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AF972-6CA3-A9F0-D3E6-4149CC6DD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8056" y="3169353"/>
            <a:ext cx="1954751" cy="3414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46A36-E958-2DF0-99BE-E068B816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998" y="2612550"/>
            <a:ext cx="3611946" cy="36914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D8E21-B3C0-C7B3-FE63-0A71B1452254}"/>
              </a:ext>
            </a:extLst>
          </p:cNvPr>
          <p:cNvSpPr txBox="1"/>
          <p:nvPr/>
        </p:nvSpPr>
        <p:spPr>
          <a:xfrm>
            <a:off x="1438939" y="2792818"/>
            <a:ext cx="18261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Muscle spindles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8588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A8B4-E77C-C033-A139-586EE40F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motor neurons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3F47-96C1-70B5-FCE4-AFA006B77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4795284" cy="2234609"/>
          </a:xfrm>
        </p:spPr>
        <p:txBody>
          <a:bodyPr/>
          <a:lstStyle/>
          <a:p>
            <a:r>
              <a:rPr lang="en-US" sz="2400" dirty="0"/>
              <a:t>Gamma motor neurons innervate intrafusal muscle fibers</a:t>
            </a:r>
          </a:p>
          <a:p>
            <a:pPr lvl="1"/>
            <a:r>
              <a:rPr lang="en-US" sz="2000" dirty="0"/>
              <a:t>They stretch muscle spindles</a:t>
            </a:r>
          </a:p>
          <a:p>
            <a:pPr lvl="1"/>
            <a:r>
              <a:rPr lang="en-US" sz="2000" dirty="0"/>
              <a:t>This affects spindle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C87AC-ABD8-F48E-C62D-5780CC09F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3991" y="1632605"/>
            <a:ext cx="2847885" cy="49738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80B39-7566-0A9D-D6B6-938CB3CA71CF}"/>
              </a:ext>
            </a:extLst>
          </p:cNvPr>
          <p:cNvSpPr/>
          <p:nvPr/>
        </p:nvSpPr>
        <p:spPr>
          <a:xfrm>
            <a:off x="5734493" y="4976037"/>
            <a:ext cx="2727383" cy="9144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1251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41F6-47FD-43C8-B67B-A7DAE534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1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E904-0AC4-45B6-BDD7-2A90E94A6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movement needs sensory feedback</a:t>
            </a:r>
          </a:p>
          <a:p>
            <a:pPr lvl="1"/>
            <a:r>
              <a:rPr lang="en-US" dirty="0"/>
              <a:t>Why can’t we rely on feedforward commands alone?</a:t>
            </a:r>
          </a:p>
          <a:p>
            <a:pPr lvl="1"/>
            <a:r>
              <a:rPr lang="en-US" dirty="0"/>
              <a:t>What happens if sensory signals are disrupted or missing?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33923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F11EB-2591-0F23-C515-CC187E4E4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CCF3-891B-C169-7689-843F32FE9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3297"/>
          </a:xfrm>
        </p:spPr>
        <p:txBody>
          <a:bodyPr/>
          <a:lstStyle/>
          <a:p>
            <a:r>
              <a:rPr lang="en-US" dirty="0"/>
              <a:t>Gamma motor neurons influence spindle response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C1B7E-5736-1549-EEEA-1A725C3B5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00200"/>
            <a:ext cx="4795284" cy="2234609"/>
          </a:xfrm>
        </p:spPr>
        <p:txBody>
          <a:bodyPr/>
          <a:lstStyle/>
          <a:p>
            <a:r>
              <a:rPr lang="en-US" sz="2400" dirty="0"/>
              <a:t>Gamma motor neurons innervate intrafusal muscle fibers</a:t>
            </a:r>
          </a:p>
          <a:p>
            <a:pPr lvl="1"/>
            <a:r>
              <a:rPr lang="en-US" sz="2000" dirty="0"/>
              <a:t>They stretch muscle spindles</a:t>
            </a:r>
          </a:p>
          <a:p>
            <a:pPr lvl="1"/>
            <a:r>
              <a:rPr lang="en-US" sz="2000" dirty="0"/>
              <a:t>This affects spindle activity</a:t>
            </a:r>
          </a:p>
          <a:p>
            <a:r>
              <a:rPr lang="en-US" sz="2400" dirty="0"/>
              <a:t>Muscle spindles signal unexpected change in length</a:t>
            </a:r>
          </a:p>
          <a:p>
            <a:pPr lvl="1"/>
            <a:r>
              <a:rPr lang="en-US" sz="2000" dirty="0"/>
              <a:t>Because gamma tension changes to match muscle tension</a:t>
            </a:r>
            <a:endParaRPr lang="he-I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8E64B-C12F-8A53-5DB2-332197CD0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755" y="1320598"/>
            <a:ext cx="3630268" cy="54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38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52155-18E5-AB82-2368-5E8A26CB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6080-BEC9-1BA7-4092-F3EF8921F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Spindles show gap between activation and stretch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3E3A3-688A-E19F-AC73-2FD7F470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01" y="1535129"/>
            <a:ext cx="6078531" cy="51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3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F02C-526B-31FE-CCED-13EFFFC6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stretch reflex</a:t>
            </a:r>
            <a:endParaRPr lang="he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E5DA5-21D0-ADFF-02A6-B2DDA901E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994" y="1600200"/>
            <a:ext cx="4355806" cy="4525963"/>
          </a:xfrm>
        </p:spPr>
        <p:txBody>
          <a:bodyPr/>
          <a:lstStyle/>
          <a:p>
            <a:r>
              <a:rPr lang="en-US" dirty="0"/>
              <a:t>A muscle spindle reflex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815AA-4DF6-23B5-B91A-A8283A4A3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5" y="1417638"/>
            <a:ext cx="3617669" cy="47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0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DDF3D-0BA4-EF2D-1ABA-F7FFEBD8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integrated reflex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E2810-F911-A308-1B04-9F3622F08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55042" cy="824023"/>
          </a:xfrm>
        </p:spPr>
        <p:txBody>
          <a:bodyPr/>
          <a:lstStyle/>
          <a:p>
            <a:r>
              <a:rPr lang="en-US" dirty="0"/>
              <a:t>Multiple pathways contribute information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01BF4-5EA8-07DF-132B-4064AAC13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488" y="1163935"/>
            <a:ext cx="3262717" cy="541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F9442-FDDF-1B10-0C64-D45A5843D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774F1-09B4-FECC-2660-81B4C5618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6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3BEA1-89BF-1D85-4743-FE4FA9C1E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Putting it all together:</a:t>
            </a:r>
          </a:p>
          <a:p>
            <a:pPr lvl="1"/>
            <a:r>
              <a:rPr lang="en-US" sz="2000" dirty="0"/>
              <a:t>Visual: slow and accurate</a:t>
            </a:r>
          </a:p>
          <a:p>
            <a:pPr lvl="1"/>
            <a:r>
              <a:rPr lang="en-US" sz="2000" dirty="0"/>
              <a:t>Vestibular: The body in space</a:t>
            </a:r>
          </a:p>
          <a:p>
            <a:pPr lvl="1"/>
            <a:r>
              <a:rPr lang="en-US" sz="2000" dirty="0"/>
              <a:t>Somatosensory:</a:t>
            </a:r>
          </a:p>
          <a:p>
            <a:pPr lvl="2"/>
            <a:r>
              <a:rPr lang="en-US" sz="1600" dirty="0"/>
              <a:t>Touch: The body in its environment</a:t>
            </a:r>
          </a:p>
          <a:p>
            <a:pPr lvl="2"/>
            <a:r>
              <a:rPr lang="en-US" sz="1600" dirty="0"/>
              <a:t>Proprioception: The body relative </a:t>
            </a:r>
            <a:r>
              <a:rPr lang="en-US" sz="1600"/>
              <a:t>to itself</a:t>
            </a:r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986459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A10E-C361-0123-8093-673C1237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class assignment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0A6EB-8188-2027-E198-026AC81B3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Task: move a 1D arm from x=0 to x=1</a:t>
            </a:r>
          </a:p>
          <a:p>
            <a:pPr lvl="1"/>
            <a:r>
              <a:rPr lang="en-US" dirty="0"/>
              <a:t>There is a wall at x=1</a:t>
            </a:r>
          </a:p>
          <a:p>
            <a:pPr lvl="1"/>
            <a:r>
              <a:rPr lang="en-US" dirty="0"/>
              <a:t>Touch it without bumping into it too hard</a:t>
            </a:r>
          </a:p>
          <a:p>
            <a:pPr lvl="2"/>
            <a:r>
              <a:rPr lang="en-US" dirty="0"/>
              <a:t>Achieve a stable force between 2.0 and 4.0N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Compare control under different sensory conditions</a:t>
            </a:r>
          </a:p>
          <a:p>
            <a:pPr lvl="2"/>
            <a:r>
              <a:rPr lang="en-US" dirty="0"/>
              <a:t>No sensation</a:t>
            </a:r>
          </a:p>
          <a:p>
            <a:pPr lvl="2"/>
            <a:r>
              <a:rPr lang="en-US" dirty="0"/>
              <a:t>Proprioception</a:t>
            </a:r>
          </a:p>
          <a:p>
            <a:pPr lvl="2"/>
            <a:r>
              <a:rPr lang="en-US" dirty="0"/>
              <a:t>Proprioception + Touch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99516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AEAF-CF66-8E9F-EA8C-3A60A288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structure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321BE-81EA-764D-7A0C-1CEFFD83C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Imports and setup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1D Plant: </a:t>
            </a:r>
            <a:r>
              <a:rPr lang="en-US" dirty="0">
                <a:solidFill>
                  <a:srgbClr val="FF0000"/>
                </a:solidFill>
              </a:rPr>
              <a:t>Do no touch</a:t>
            </a:r>
          </a:p>
          <a:p>
            <a:pPr marL="914400" lvl="1" indent="-514350"/>
            <a:r>
              <a:rPr lang="en-US" dirty="0"/>
              <a:t>Class </a:t>
            </a:r>
            <a:r>
              <a:rPr lang="en-US" i="1" dirty="0" err="1"/>
              <a:t>OneDMusclePlant</a:t>
            </a:r>
            <a:endParaRPr lang="en-US" i="1" dirty="0"/>
          </a:p>
          <a:p>
            <a:pPr marL="1314450" lvl="2" indent="-514350"/>
            <a:r>
              <a:rPr lang="en-US" dirty="0"/>
              <a:t>Mass, friction, updates x and v on each step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Sensory systems: </a:t>
            </a:r>
            <a:r>
              <a:rPr lang="en-US" dirty="0">
                <a:solidFill>
                  <a:srgbClr val="FF0000"/>
                </a:solidFill>
              </a:rPr>
              <a:t>Do not touch</a:t>
            </a:r>
          </a:p>
          <a:p>
            <a:pPr marL="914400" lvl="1" indent="-514350"/>
            <a:r>
              <a:rPr lang="en-US" dirty="0"/>
              <a:t>Delay processing and noise added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simulation: </a:t>
            </a:r>
            <a:r>
              <a:rPr lang="en-US" dirty="0">
                <a:solidFill>
                  <a:srgbClr val="FF0000"/>
                </a:solidFill>
              </a:rPr>
              <a:t>Do not touch</a:t>
            </a:r>
          </a:p>
          <a:p>
            <a:pPr marL="914400" lvl="1" indent="-514350"/>
            <a:r>
              <a:rPr lang="en-US" dirty="0"/>
              <a:t>Your code will be executed by the simulation</a:t>
            </a:r>
          </a:p>
          <a:p>
            <a:pPr marL="914400" lvl="1" indent="-51435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1520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E4AE-7FF2-EE12-5DC8-A74A58408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Conrollers</a:t>
            </a:r>
            <a:r>
              <a:rPr lang="en-US" dirty="0"/>
              <a:t> to implement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FAB1-4F12-D564-A88A-03E36872B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Condition 1: No sensation</a:t>
            </a:r>
          </a:p>
          <a:p>
            <a:pPr lvl="1"/>
            <a:r>
              <a:rPr lang="en-US" i="1" dirty="0"/>
              <a:t>Hint</a:t>
            </a:r>
            <a:r>
              <a:rPr lang="en-US" dirty="0"/>
              <a:t>: use a time-based open-loop approach</a:t>
            </a:r>
          </a:p>
          <a:p>
            <a:pPr lvl="1"/>
            <a:r>
              <a:rPr lang="en-US" dirty="0"/>
              <a:t>Push forward for a while, then ease up</a:t>
            </a:r>
          </a:p>
          <a:p>
            <a:pPr lvl="1"/>
            <a:r>
              <a:rPr lang="en-US" dirty="0"/>
              <a:t>Push a bit at the end to maintain contact</a:t>
            </a:r>
          </a:p>
          <a:p>
            <a:r>
              <a:rPr lang="en-US" dirty="0"/>
              <a:t>Condition 2: Proprioception</a:t>
            </a:r>
          </a:p>
          <a:p>
            <a:pPr lvl="1"/>
            <a:r>
              <a:rPr lang="en-US" dirty="0"/>
              <a:t>Start with a simple PD controller</a:t>
            </a:r>
          </a:p>
          <a:p>
            <a:pPr lvl="2"/>
            <a:r>
              <a:rPr lang="en-US" dirty="0"/>
              <a:t>flexor = (TARGET_POS – </a:t>
            </a:r>
            <a:r>
              <a:rPr lang="en-US" dirty="0" err="1"/>
              <a:t>pos_x</a:t>
            </a:r>
            <a:r>
              <a:rPr lang="en-US" dirty="0"/>
              <a:t>)*gain</a:t>
            </a:r>
          </a:p>
          <a:p>
            <a:r>
              <a:rPr lang="en-US" dirty="0"/>
              <a:t>Condition 3: Proprioception + Touch</a:t>
            </a:r>
          </a:p>
          <a:p>
            <a:pPr lvl="1"/>
            <a:r>
              <a:rPr lang="en-US" dirty="0"/>
              <a:t>Get close to the wall, then control contact force</a:t>
            </a:r>
          </a:p>
        </p:txBody>
      </p:sp>
    </p:spTree>
    <p:extLst>
      <p:ext uri="{BB962C8B-B14F-4D97-AF65-F5344CB8AC3E}">
        <p14:creationId xmlns:p14="http://schemas.microsoft.com/office/powerpoint/2010/main" val="988550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B1F2A0-239F-F27A-01B8-55089355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empty controller</a:t>
            </a:r>
            <a:endParaRPr lang="he-I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F94496-4F1B-7B91-7016-B38C4524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143001"/>
          </a:xfrm>
        </p:spPr>
        <p:txBody>
          <a:bodyPr/>
          <a:lstStyle/>
          <a:p>
            <a:r>
              <a:rPr lang="en-US" dirty="0"/>
              <a:t>These are the parts you fill in with your own code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F562C-76CD-6ED6-9932-8DB43753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32" y="2667403"/>
            <a:ext cx="5266039" cy="15231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5F036-2DC7-5C92-1690-09CB0DFB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412465"/>
            <a:ext cx="5622554" cy="22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3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6756-9B1C-A2CC-6D3E-64317BE4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the QR code</a:t>
            </a:r>
            <a:endParaRPr lang="he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AE4C03-D071-8AD3-EEB5-CE407DF2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214" y="1763485"/>
            <a:ext cx="4517571" cy="451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930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3B0F0-7EEF-F430-99F7-7AA29FCC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essential role of sensation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C1348-E3D9-B461-5981-F47D22658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4380271" cy="1828799"/>
          </a:xfrm>
        </p:spPr>
        <p:txBody>
          <a:bodyPr/>
          <a:lstStyle/>
          <a:p>
            <a:r>
              <a:rPr lang="en-US" sz="2800" dirty="0"/>
              <a:t>Deafferentation</a:t>
            </a:r>
          </a:p>
          <a:p>
            <a:pPr lvl="1"/>
            <a:r>
              <a:rPr lang="en-US" sz="2400" dirty="0"/>
              <a:t>Sensory neuropathy</a:t>
            </a:r>
          </a:p>
          <a:p>
            <a:pPr lvl="1"/>
            <a:r>
              <a:rPr lang="en-US" sz="2400" dirty="0"/>
              <a:t>Loss of sensory fibers</a:t>
            </a:r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EDEDD-8250-5235-A083-D8F1675A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301" y="1417638"/>
            <a:ext cx="3777499" cy="511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4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CF2B6-096A-39CE-2010-EEB3CCE4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Feedforward vs Feedback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05F5-6376-E5EE-FD09-37E71758F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633019" cy="4525963"/>
          </a:xfrm>
        </p:spPr>
        <p:txBody>
          <a:bodyPr/>
          <a:lstStyle/>
          <a:p>
            <a:r>
              <a:rPr lang="en-US" sz="2400" dirty="0"/>
              <a:t>Feedback serves</a:t>
            </a:r>
          </a:p>
          <a:p>
            <a:pPr lvl="1"/>
            <a:r>
              <a:rPr lang="en-US" sz="2000" dirty="0"/>
              <a:t>Accuracy</a:t>
            </a:r>
          </a:p>
          <a:p>
            <a:pPr lvl="1"/>
            <a:r>
              <a:rPr lang="en-US" sz="2000" dirty="0"/>
              <a:t>Ongoing movements</a:t>
            </a:r>
          </a:p>
          <a:p>
            <a:pPr lvl="1"/>
            <a:r>
              <a:rPr lang="en-US" sz="2000" dirty="0" err="1"/>
              <a:t>Interjoint</a:t>
            </a:r>
            <a:r>
              <a:rPr lang="en-US" sz="2000" dirty="0"/>
              <a:t> coordination</a:t>
            </a:r>
            <a:endParaRPr lang="en-IL" sz="20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F9F97E-4B77-0291-678E-22246CC6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783" y="1417638"/>
            <a:ext cx="3093344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1289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5039-D857-9779-0219-F57F0267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many sensory systems</a:t>
            </a:r>
            <a:endParaRPr lang="en-IL" dirty="0"/>
          </a:p>
        </p:txBody>
      </p:sp>
      <p:pic>
        <p:nvPicPr>
          <p:cNvPr id="10" name="Content Placeholder 9" descr="A diagram of the human body&#10;&#10;AI-generated content may be incorrect.">
            <a:extLst>
              <a:ext uri="{FF2B5EF4-FFF2-40B4-BE49-F238E27FC236}">
                <a16:creationId xmlns:a16="http://schemas.microsoft.com/office/drawing/2014/main" id="{B19CD288-1919-C628-E878-03F718A34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1" y="1608460"/>
            <a:ext cx="6858836" cy="4757104"/>
          </a:xfrm>
        </p:spPr>
      </p:pic>
    </p:spTree>
    <p:extLst>
      <p:ext uri="{BB962C8B-B14F-4D97-AF65-F5344CB8AC3E}">
        <p14:creationId xmlns:p14="http://schemas.microsoft.com/office/powerpoint/2010/main" val="3552961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C21E8-BED9-CDDD-D827-13461F66A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Senses that serve movement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EC40D-F13A-B214-05D5-7CE52E956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Visual</a:t>
            </a:r>
          </a:p>
          <a:p>
            <a:pPr lvl="1"/>
            <a:r>
              <a:rPr lang="en-US" sz="2000" dirty="0"/>
              <a:t>What is going on far away</a:t>
            </a:r>
          </a:p>
          <a:p>
            <a:r>
              <a:rPr lang="en-US" sz="2400" dirty="0"/>
              <a:t>Vestibular</a:t>
            </a:r>
          </a:p>
          <a:p>
            <a:pPr lvl="1"/>
            <a:r>
              <a:rPr lang="en-US" sz="2000" dirty="0"/>
              <a:t>How am I moving through space</a:t>
            </a:r>
            <a:endParaRPr lang="he-IL" sz="2000" dirty="0"/>
          </a:p>
          <a:p>
            <a:r>
              <a:rPr lang="en-US" sz="2400" dirty="0"/>
              <a:t>Touch</a:t>
            </a:r>
          </a:p>
          <a:p>
            <a:pPr lvl="1"/>
            <a:r>
              <a:rPr lang="en-US" sz="2000" dirty="0"/>
              <a:t>What am I next to?</a:t>
            </a:r>
          </a:p>
          <a:p>
            <a:r>
              <a:rPr lang="en-US" sz="2400" dirty="0"/>
              <a:t>Proprioception</a:t>
            </a:r>
          </a:p>
          <a:p>
            <a:pPr lvl="1"/>
            <a:r>
              <a:rPr lang="en-US" sz="2000" dirty="0"/>
              <a:t>Where is my body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BBAB0-B435-73A0-6F63-6A01BAA56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923" y="1244707"/>
            <a:ext cx="2250899" cy="2416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C1E05-7465-CDAD-4BFD-C21F7CFC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81" y="4483510"/>
            <a:ext cx="2151541" cy="2099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011C0-D957-5AAE-CF46-220EFED687C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7711" y="3035710"/>
            <a:ext cx="1999859" cy="2303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D9AEE8-25AF-2D8F-B723-FD3991AD7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177" y="4072360"/>
            <a:ext cx="1419777" cy="24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F652-6D03-55A3-3E8C-7070F1BB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senses</a:t>
            </a:r>
            <a:endParaRPr lang="en-IL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53F4EA-68F3-7D77-9623-82B6F8AD0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154142"/>
              </p:ext>
            </p:extLst>
          </p:nvPr>
        </p:nvGraphicFramePr>
        <p:xfrm>
          <a:off x="457200" y="1673277"/>
          <a:ext cx="7920000" cy="3205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0000">
                  <a:extLst>
                    <a:ext uri="{9D8B030D-6E8A-4147-A177-3AD203B41FA5}">
                      <a16:colId xmlns:a16="http://schemas.microsoft.com/office/drawing/2014/main" val="387191858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4026560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934377058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57181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Sense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What?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Precision?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Delay?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53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Visual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External objects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 mm at 1 m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100-150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for online corrections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093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Vestibular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 orientation and acceleration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 deg/s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angular acceleration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10-15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6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Touch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Skin contact and deformation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1-2 mm two point discrimination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20-24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43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Proprioception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Muscle length and tension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1-2º of joint angle</a:t>
                      </a:r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20-250 </a:t>
                      </a:r>
                      <a:r>
                        <a:rPr lang="en-US" dirty="0" err="1"/>
                        <a:t>ms</a:t>
                      </a:r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094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7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90112-59AE-B307-18C7-E28C1B57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l RealSense Depth Camera D435i 82635D435IDK B&amp;H Photo Video">
            <a:extLst>
              <a:ext uri="{FF2B5EF4-FFF2-40B4-BE49-F238E27FC236}">
                <a16:creationId xmlns:a16="http://schemas.microsoft.com/office/drawing/2014/main" id="{CF48B80D-597F-3313-7E7A-E2654376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1" y="1236407"/>
            <a:ext cx="3596148" cy="35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CF5BC-9AD5-FFDE-6CE6-EB4BE4F65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Technological Equivalents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AB60C7-A8E2-6524-1898-DDCCFB5CC67B}"/>
              </a:ext>
            </a:extLst>
          </p:cNvPr>
          <p:cNvSpPr txBox="1"/>
          <p:nvPr/>
        </p:nvSpPr>
        <p:spPr>
          <a:xfrm>
            <a:off x="993058" y="1750142"/>
            <a:ext cx="1384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Visual</a:t>
            </a:r>
            <a:endParaRPr lang="en-IL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3BAFC-3F09-13D5-3067-27FD42BCC638}"/>
              </a:ext>
            </a:extLst>
          </p:cNvPr>
          <p:cNvSpPr txBox="1"/>
          <p:nvPr/>
        </p:nvSpPr>
        <p:spPr>
          <a:xfrm>
            <a:off x="6376219" y="1750141"/>
            <a:ext cx="2143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Vestibular</a:t>
            </a:r>
            <a:endParaRPr lang="en-IL" sz="3200" b="1" dirty="0"/>
          </a:p>
        </p:txBody>
      </p:sp>
      <p:pic>
        <p:nvPicPr>
          <p:cNvPr id="1028" name="Picture 4" descr="A Simple Accelerometer Made of a Glass Jar and a Cork - Instructables">
            <a:extLst>
              <a:ext uri="{FF2B5EF4-FFF2-40B4-BE49-F238E27FC236}">
                <a16:creationId xmlns:a16="http://schemas.microsoft.com/office/drawing/2014/main" id="{811C0089-7E91-FDD5-9FA9-DA7D5494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582" y="2334916"/>
            <a:ext cx="1657273" cy="194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celerometer Guide - Phidgets Support">
            <a:extLst>
              <a:ext uri="{FF2B5EF4-FFF2-40B4-BE49-F238E27FC236}">
                <a16:creationId xmlns:a16="http://schemas.microsoft.com/office/drawing/2014/main" id="{B4A2B093-A6C1-FFBF-216A-6EF7A2FD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855" y="2442547"/>
            <a:ext cx="1595204" cy="183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C98056-6E57-24B7-75C1-4B97D57AB9E6}"/>
              </a:ext>
            </a:extLst>
          </p:cNvPr>
          <p:cNvSpPr txBox="1"/>
          <p:nvPr/>
        </p:nvSpPr>
        <p:spPr>
          <a:xfrm>
            <a:off x="613531" y="4075470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Touch</a:t>
            </a:r>
            <a:endParaRPr lang="en-IL" sz="3200" b="1" dirty="0"/>
          </a:p>
        </p:txBody>
      </p:sp>
      <p:pic>
        <p:nvPicPr>
          <p:cNvPr id="1032" name="Picture 8" descr="What is a Load Cell? Load Cells Explained [2024 Guide]">
            <a:extLst>
              <a:ext uri="{FF2B5EF4-FFF2-40B4-BE49-F238E27FC236}">
                <a16:creationId xmlns:a16="http://schemas.microsoft.com/office/drawing/2014/main" id="{44CB7E73-BE66-0FD9-FED3-92EB67BDB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11" y="4650526"/>
            <a:ext cx="2718456" cy="210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7F0E0-CD01-2260-D17C-E2B2F4BEBBEA}"/>
              </a:ext>
            </a:extLst>
          </p:cNvPr>
          <p:cNvSpPr txBox="1"/>
          <p:nvPr/>
        </p:nvSpPr>
        <p:spPr>
          <a:xfrm>
            <a:off x="4572000" y="4267444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Proprioception</a:t>
            </a:r>
            <a:endParaRPr lang="en-IL" sz="3200" b="1" dirty="0"/>
          </a:p>
        </p:txBody>
      </p:sp>
      <p:sp>
        <p:nvSpPr>
          <p:cNvPr id="10" name="AutoShape 10" descr="Encoder Working Principle | Encoder Animation | Instrumentation Tools">
            <a:extLst>
              <a:ext uri="{FF2B5EF4-FFF2-40B4-BE49-F238E27FC236}">
                <a16:creationId xmlns:a16="http://schemas.microsoft.com/office/drawing/2014/main" id="{8FE2F352-2EB9-1481-55F1-84B67D25E0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7E2265-7C31-98CC-FDE0-5D48FA2E5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4832555"/>
            <a:ext cx="2834085" cy="194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010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861</Words>
  <Application>Microsoft Office PowerPoint</Application>
  <PresentationFormat>On-screen Show (4:3)</PresentationFormat>
  <Paragraphs>221</Paragraphs>
  <Slides>39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Cambria Math</vt:lpstr>
      <vt:lpstr>Default Design</vt:lpstr>
      <vt:lpstr>Models of the motor system Sensory Systems</vt:lpstr>
      <vt:lpstr>From Movement to Sensation</vt:lpstr>
      <vt:lpstr>Part 1</vt:lpstr>
      <vt:lpstr>The essential role of sensation</vt:lpstr>
      <vt:lpstr>Feedforward vs Feedback</vt:lpstr>
      <vt:lpstr>The many sensory systems</vt:lpstr>
      <vt:lpstr>Senses that serve movement</vt:lpstr>
      <vt:lpstr>Comparing the senses</vt:lpstr>
      <vt:lpstr>Technological Equivalents</vt:lpstr>
      <vt:lpstr>Part 2</vt:lpstr>
      <vt:lpstr>The eyes and the retina</vt:lpstr>
      <vt:lpstr>The visual pathway</vt:lpstr>
      <vt:lpstr>Visual processing speed</vt:lpstr>
      <vt:lpstr>Vision in rapid accurate movements</vt:lpstr>
      <vt:lpstr>Part 3</vt:lpstr>
      <vt:lpstr>The vestibular receptors of the inner ear</vt:lpstr>
      <vt:lpstr>The vestibular receptors of the inner ear</vt:lpstr>
      <vt:lpstr>Hair cells inside the organs</vt:lpstr>
      <vt:lpstr>What does the vestibular system do?</vt:lpstr>
      <vt:lpstr>Models of the visual and vestibular reflexes</vt:lpstr>
      <vt:lpstr>Part 4</vt:lpstr>
      <vt:lpstr>Receptors in the skin</vt:lpstr>
      <vt:lpstr>Types of mechanoreceptors</vt:lpstr>
      <vt:lpstr>Conduction speeds</vt:lpstr>
      <vt:lpstr>Cutaneous reflexes</vt:lpstr>
      <vt:lpstr>Part 5</vt:lpstr>
      <vt:lpstr>Muscle afferents</vt:lpstr>
      <vt:lpstr>Muscle spindles</vt:lpstr>
      <vt:lpstr>Gamma motor neurons</vt:lpstr>
      <vt:lpstr>Gamma motor neurons influence spindle response</vt:lpstr>
      <vt:lpstr>Spindles show gap between activation and stretch</vt:lpstr>
      <vt:lpstr>The stretch reflex</vt:lpstr>
      <vt:lpstr>The integrated reflex</vt:lpstr>
      <vt:lpstr>Part 6</vt:lpstr>
      <vt:lpstr>In class assignment</vt:lpstr>
      <vt:lpstr>Notebook structure</vt:lpstr>
      <vt:lpstr>Conrollers to implement</vt:lpstr>
      <vt:lpstr>An empty controller</vt:lpstr>
      <vt:lpstr>Here is the QR code</vt:lpstr>
    </vt:vector>
  </TitlesOfParts>
  <Company>BGU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Physiology of the motor system</dc:title>
  <dc:creator>Opher Donchin</dc:creator>
  <cp:lastModifiedBy>Opher Donchin</cp:lastModifiedBy>
  <cp:revision>3</cp:revision>
  <dcterms:created xsi:type="dcterms:W3CDTF">2008-01-20T14:44:53Z</dcterms:created>
  <dcterms:modified xsi:type="dcterms:W3CDTF">2025-04-08T13:10:42Z</dcterms:modified>
</cp:coreProperties>
</file>